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5" r:id="rId4"/>
    <p:sldId id="274" r:id="rId5"/>
    <p:sldId id="269" r:id="rId6"/>
    <p:sldId id="264" r:id="rId7"/>
    <p:sldId id="258" r:id="rId8"/>
    <p:sldId id="260" r:id="rId9"/>
    <p:sldId id="263" r:id="rId10"/>
    <p:sldId id="257" r:id="rId11"/>
    <p:sldId id="266" r:id="rId12"/>
    <p:sldId id="267" r:id="rId13"/>
    <p:sldId id="268" r:id="rId14"/>
    <p:sldId id="270" r:id="rId15"/>
    <p:sldId id="26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23.05.2012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1008111"/>
          </a:xfrm>
        </p:spPr>
        <p:txBody>
          <a:bodyPr>
            <a:normAutofit/>
          </a:bodyPr>
          <a:lstStyle/>
          <a:p>
            <a:r>
              <a:rPr lang="ru-RU" sz="28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личности школьника как основная цель обновления образования</a:t>
            </a:r>
            <a:endParaRPr lang="ru-RU" sz="2800" b="1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4685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C:\Documents and Settings\александр\Рабочий стол\рисунки к презентации на доклад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268759"/>
            <a:ext cx="7632848" cy="558924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Documents and Settings\александр\Рабочий стол\рисунки к презентации на доклад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60" y="188640"/>
            <a:ext cx="9144660" cy="655272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Documents and Settings\александр\Рабочий стол\рисунки к презентации на доклад\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Documents and Settings\александр\Рабочий стол\рисунки к презентации на доклад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Documents and Settings\александр\Рабочий стол\рисунки к презентации на доклад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Documents and Settings\александр\Рабочий стол\рисунки к презентации на доклад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александр\Рабочий стол\рисунки к презентации на доклад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Documents and Settings\александр\Рабочий стол\рисунки к презентации на доклад\4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2650"/>
            <a:ext cx="9144000" cy="66453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3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Documents and Settings\александр\Рабочий стол\рисунки к презентации на доклад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9144000" cy="69746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александр\Рабочий стол\рисунки к презентации на доклад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Documents and Settings\александр\Рабочий стол\рисунки к презентации на доклад\10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Documents and Settings\александр\Рабочий стол\рисунки к презентации на доклад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Documents and Settings\александр\Рабочий стол\рисунки к презентации на доклад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Documents and Settings\александр\Рабочий стол\рисунки к презентации на доклад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heck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Documents and Settings\александр\Рабочий стол\рисунки к презентации на доклад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71264"/>
            <a:ext cx="9144001" cy="66867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8</Words>
  <Application>Microsoft Office PowerPoint</Application>
  <PresentationFormat>Экран (4:3)</PresentationFormat>
  <Paragraphs>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Развитие личности школьника как основная цель обновления образования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личности школьника как основная цель обновления образования</dc:title>
  <cp:lastModifiedBy>александр</cp:lastModifiedBy>
  <cp:revision>10</cp:revision>
  <dcterms:modified xsi:type="dcterms:W3CDTF">2012-05-22T18:58:05Z</dcterms:modified>
</cp:coreProperties>
</file>