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ppt/notesSlides/notesSlide15.xml" ContentType="application/vnd.openxmlformats-officedocument.presentationml.notesSlide+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62" r:id="rId2"/>
    <p:sldId id="265" r:id="rId3"/>
    <p:sldId id="260" r:id="rId4"/>
    <p:sldId id="291" r:id="rId5"/>
    <p:sldId id="294" r:id="rId6"/>
    <p:sldId id="280" r:id="rId7"/>
    <p:sldId id="297" r:id="rId8"/>
    <p:sldId id="281" r:id="rId9"/>
    <p:sldId id="267" r:id="rId10"/>
    <p:sldId id="268" r:id="rId11"/>
    <p:sldId id="275" r:id="rId12"/>
    <p:sldId id="276" r:id="rId13"/>
    <p:sldId id="270" r:id="rId14"/>
    <p:sldId id="273" r:id="rId15"/>
    <p:sldId id="269" r:id="rId16"/>
    <p:sldId id="266" r:id="rId17"/>
    <p:sldId id="272" r:id="rId18"/>
    <p:sldId id="274" r:id="rId19"/>
    <p:sldId id="288" r:id="rId20"/>
    <p:sldId id="283" r:id="rId21"/>
    <p:sldId id="289" r:id="rId22"/>
    <p:sldId id="285" r:id="rId23"/>
    <p:sldId id="277" r:id="rId24"/>
    <p:sldId id="263" r:id="rId25"/>
    <p:sldId id="279" r:id="rId26"/>
    <p:sldId id="298" r:id="rId27"/>
    <p:sldId id="299" r:id="rId2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тамм" initials="н.в."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863D"/>
    <a:srgbClr val="993300"/>
    <a:srgbClr val="D38A07"/>
    <a:srgbClr val="C0C0C0"/>
    <a:srgbClr val="FFCC66"/>
    <a:srgbClr val="FFC043"/>
    <a:srgbClr val="FFDA8F"/>
    <a:srgbClr val="6666FF"/>
    <a:srgbClr val="000000"/>
    <a:srgbClr val="8D42C6"/>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42" autoAdjust="0"/>
    <p:restoredTop sz="99110" autoAdjust="0"/>
  </p:normalViewPr>
  <p:slideViewPr>
    <p:cSldViewPr>
      <p:cViewPr>
        <p:scale>
          <a:sx n="60" d="100"/>
          <a:sy n="60" d="100"/>
        </p:scale>
        <p:origin x="-1392" y="-111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3" d="100"/>
          <a:sy n="73" d="100"/>
        </p:scale>
        <p:origin x="-1608" y="-11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D43895C-74C4-4345-ADA6-9446E8200AB0}"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ru-RU"/>
        </a:p>
      </dgm:t>
    </dgm:pt>
    <dgm:pt modelId="{06F14138-B3F6-4E36-943A-F7B4CA1A9AEC}">
      <dgm:prSet phldrT="[Текст]"/>
      <dgm:spPr/>
      <dgm:t>
        <a:bodyPr/>
        <a:lstStyle/>
        <a:p>
          <a:r>
            <a:rPr lang="ru-RU" dirty="0" smtClean="0"/>
            <a:t>1</a:t>
          </a:r>
          <a:endParaRPr lang="ru-RU" dirty="0"/>
        </a:p>
      </dgm:t>
    </dgm:pt>
    <dgm:pt modelId="{4FAC3908-89F3-4C74-98FA-31F8CE781CB9}" type="parTrans" cxnId="{CFAF3945-8244-49C9-8C2B-2CDC30A67290}">
      <dgm:prSet/>
      <dgm:spPr/>
      <dgm:t>
        <a:bodyPr/>
        <a:lstStyle/>
        <a:p>
          <a:endParaRPr lang="ru-RU"/>
        </a:p>
      </dgm:t>
    </dgm:pt>
    <dgm:pt modelId="{8264FD6D-01A2-47A8-8940-33761131C898}" type="sibTrans" cxnId="{CFAF3945-8244-49C9-8C2B-2CDC30A67290}">
      <dgm:prSet/>
      <dgm:spPr/>
      <dgm:t>
        <a:bodyPr/>
        <a:lstStyle/>
        <a:p>
          <a:endParaRPr lang="ru-RU"/>
        </a:p>
      </dgm:t>
    </dgm:pt>
    <dgm:pt modelId="{C23417A0-1DFD-410A-8134-0E7AEA1C5076}">
      <dgm:prSet phldrT="[Текст]"/>
      <dgm:spPr>
        <a:solidFill>
          <a:schemeClr val="accent1">
            <a:lumMod val="20000"/>
            <a:lumOff val="80000"/>
            <a:alpha val="90000"/>
          </a:schemeClr>
        </a:solidFill>
      </dgm:spPr>
      <dgm:t>
        <a:bodyPr/>
        <a:lstStyle/>
        <a:p>
          <a:r>
            <a:rPr lang="ru-RU" dirty="0" smtClean="0"/>
            <a:t>Выбери мяч с вопросом  и нажми на него</a:t>
          </a:r>
          <a:endParaRPr lang="ru-RU" dirty="0"/>
        </a:p>
      </dgm:t>
    </dgm:pt>
    <dgm:pt modelId="{2921A554-B63A-4D80-AE32-7E2A2AC6A33A}" type="parTrans" cxnId="{FB09DC65-A421-4DEC-B045-C3C13965B965}">
      <dgm:prSet/>
      <dgm:spPr/>
      <dgm:t>
        <a:bodyPr/>
        <a:lstStyle/>
        <a:p>
          <a:endParaRPr lang="ru-RU"/>
        </a:p>
      </dgm:t>
    </dgm:pt>
    <dgm:pt modelId="{5BC90ACC-26BC-400D-8F34-C2E5ECA7006D}" type="sibTrans" cxnId="{FB09DC65-A421-4DEC-B045-C3C13965B965}">
      <dgm:prSet/>
      <dgm:spPr/>
      <dgm:t>
        <a:bodyPr/>
        <a:lstStyle/>
        <a:p>
          <a:endParaRPr lang="ru-RU"/>
        </a:p>
      </dgm:t>
    </dgm:pt>
    <dgm:pt modelId="{E4A6A41C-5175-4E8F-9BBE-1C9443B55643}">
      <dgm:prSet phldrT="[Текст]"/>
      <dgm:spPr/>
      <dgm:t>
        <a:bodyPr/>
        <a:lstStyle/>
        <a:p>
          <a:r>
            <a:rPr lang="ru-RU" dirty="0" smtClean="0"/>
            <a:t>2</a:t>
          </a:r>
          <a:endParaRPr lang="ru-RU" dirty="0"/>
        </a:p>
      </dgm:t>
    </dgm:pt>
    <dgm:pt modelId="{3E672ECF-E307-4352-BBBB-3519B6DCF17E}" type="parTrans" cxnId="{04852B75-1501-469F-95F2-B112187A1D32}">
      <dgm:prSet/>
      <dgm:spPr/>
      <dgm:t>
        <a:bodyPr/>
        <a:lstStyle/>
        <a:p>
          <a:endParaRPr lang="ru-RU"/>
        </a:p>
      </dgm:t>
    </dgm:pt>
    <dgm:pt modelId="{F331C162-4FC1-4DD9-BA33-BA3CEE974F7D}" type="sibTrans" cxnId="{04852B75-1501-469F-95F2-B112187A1D32}">
      <dgm:prSet/>
      <dgm:spPr/>
      <dgm:t>
        <a:bodyPr/>
        <a:lstStyle/>
        <a:p>
          <a:endParaRPr lang="ru-RU"/>
        </a:p>
      </dgm:t>
    </dgm:pt>
    <dgm:pt modelId="{292E2DA1-35BE-480A-AF25-F12710E2C66D}">
      <dgm:prSet phldrT="[Текст]"/>
      <dgm:spPr>
        <a:solidFill>
          <a:schemeClr val="accent1">
            <a:lumMod val="20000"/>
            <a:lumOff val="80000"/>
            <a:alpha val="90000"/>
          </a:schemeClr>
        </a:solidFill>
      </dgm:spPr>
      <dgm:t>
        <a:bodyPr/>
        <a:lstStyle/>
        <a:p>
          <a:r>
            <a:rPr lang="ru-RU" dirty="0" smtClean="0"/>
            <a:t>Появится вопрос и варианты ответов</a:t>
          </a:r>
          <a:endParaRPr lang="ru-RU" dirty="0"/>
        </a:p>
      </dgm:t>
    </dgm:pt>
    <dgm:pt modelId="{4E7BDD2F-7D03-48C5-BB83-38A9A0B8073D}" type="parTrans" cxnId="{1B44ED84-41EC-4077-925C-875F2E85DE1E}">
      <dgm:prSet/>
      <dgm:spPr/>
      <dgm:t>
        <a:bodyPr/>
        <a:lstStyle/>
        <a:p>
          <a:endParaRPr lang="ru-RU"/>
        </a:p>
      </dgm:t>
    </dgm:pt>
    <dgm:pt modelId="{032E7C0B-44AD-4DCA-9E60-5B24B3943279}" type="sibTrans" cxnId="{1B44ED84-41EC-4077-925C-875F2E85DE1E}">
      <dgm:prSet/>
      <dgm:spPr/>
      <dgm:t>
        <a:bodyPr/>
        <a:lstStyle/>
        <a:p>
          <a:endParaRPr lang="ru-RU"/>
        </a:p>
      </dgm:t>
    </dgm:pt>
    <dgm:pt modelId="{EF99CBFA-D0CF-4C03-B79A-765C50388810}">
      <dgm:prSet phldrT="[Текст]"/>
      <dgm:spPr/>
      <dgm:t>
        <a:bodyPr/>
        <a:lstStyle/>
        <a:p>
          <a:r>
            <a:rPr lang="ru-RU" dirty="0" smtClean="0"/>
            <a:t>3</a:t>
          </a:r>
          <a:endParaRPr lang="ru-RU" dirty="0"/>
        </a:p>
      </dgm:t>
    </dgm:pt>
    <dgm:pt modelId="{0F488256-0DCF-47EF-94B8-54C4C8A9BC97}" type="parTrans" cxnId="{977474C9-95CC-4AF1-8285-F12876A3AEC5}">
      <dgm:prSet/>
      <dgm:spPr/>
      <dgm:t>
        <a:bodyPr/>
        <a:lstStyle/>
        <a:p>
          <a:endParaRPr lang="ru-RU"/>
        </a:p>
      </dgm:t>
    </dgm:pt>
    <dgm:pt modelId="{E7785D66-5DEB-4559-AAD8-FAE4CFC594F8}" type="sibTrans" cxnId="{977474C9-95CC-4AF1-8285-F12876A3AEC5}">
      <dgm:prSet/>
      <dgm:spPr/>
      <dgm:t>
        <a:bodyPr/>
        <a:lstStyle/>
        <a:p>
          <a:endParaRPr lang="ru-RU"/>
        </a:p>
      </dgm:t>
    </dgm:pt>
    <dgm:pt modelId="{7397B746-4EE7-4F16-BA23-0530DFEFE502}">
      <dgm:prSet phldrT="[Текст]"/>
      <dgm:spPr/>
      <dgm:t>
        <a:bodyPr/>
        <a:lstStyle/>
        <a:p>
          <a:r>
            <a:rPr lang="ru-RU" dirty="0" smtClean="0"/>
            <a:t>4</a:t>
          </a:r>
          <a:endParaRPr lang="ru-RU" dirty="0"/>
        </a:p>
      </dgm:t>
    </dgm:pt>
    <dgm:pt modelId="{D3FCC077-9D77-4786-8CE2-29E9FFBEBA44}" type="parTrans" cxnId="{66C54671-DA35-4B8C-B531-CE64B6F53A04}">
      <dgm:prSet/>
      <dgm:spPr/>
      <dgm:t>
        <a:bodyPr/>
        <a:lstStyle/>
        <a:p>
          <a:endParaRPr lang="ru-RU"/>
        </a:p>
      </dgm:t>
    </dgm:pt>
    <dgm:pt modelId="{A427C53A-B3EA-41E2-86B1-72EB1871F9F7}" type="sibTrans" cxnId="{66C54671-DA35-4B8C-B531-CE64B6F53A04}">
      <dgm:prSet/>
      <dgm:spPr/>
      <dgm:t>
        <a:bodyPr/>
        <a:lstStyle/>
        <a:p>
          <a:endParaRPr lang="ru-RU"/>
        </a:p>
      </dgm:t>
    </dgm:pt>
    <dgm:pt modelId="{150E32AB-6563-4015-B36E-D66A7126D84B}">
      <dgm:prSet phldrT="[Текст]"/>
      <dgm:spPr>
        <a:solidFill>
          <a:schemeClr val="accent1">
            <a:lumMod val="20000"/>
            <a:lumOff val="80000"/>
            <a:alpha val="90000"/>
          </a:schemeClr>
        </a:solidFill>
      </dgm:spPr>
      <dgm:t>
        <a:bodyPr/>
        <a:lstStyle/>
        <a:p>
          <a:r>
            <a:rPr lang="ru-RU" dirty="0" smtClean="0"/>
            <a:t>Если ты ответил правильно , то вверху  появится мяч</a:t>
          </a:r>
          <a:endParaRPr lang="ru-RU" dirty="0"/>
        </a:p>
      </dgm:t>
    </dgm:pt>
    <dgm:pt modelId="{E691E1AC-6856-4E49-BDC7-FEE8109A0714}" type="parTrans" cxnId="{5224EBFA-B823-4600-975F-B2D0AD1FB9A0}">
      <dgm:prSet/>
      <dgm:spPr/>
      <dgm:t>
        <a:bodyPr/>
        <a:lstStyle/>
        <a:p>
          <a:endParaRPr lang="ru-RU"/>
        </a:p>
      </dgm:t>
    </dgm:pt>
    <dgm:pt modelId="{1AF6E693-FEEC-4161-83CA-EF2FF7144C55}" type="sibTrans" cxnId="{5224EBFA-B823-4600-975F-B2D0AD1FB9A0}">
      <dgm:prSet/>
      <dgm:spPr/>
      <dgm:t>
        <a:bodyPr/>
        <a:lstStyle/>
        <a:p>
          <a:endParaRPr lang="ru-RU"/>
        </a:p>
      </dgm:t>
    </dgm:pt>
    <dgm:pt modelId="{67A5AC63-D4F7-4999-9162-83474E64F232}">
      <dgm:prSet phldrT="[Текст]"/>
      <dgm:spPr/>
      <dgm:t>
        <a:bodyPr/>
        <a:lstStyle/>
        <a:p>
          <a:r>
            <a:rPr lang="ru-RU" dirty="0" smtClean="0"/>
            <a:t>5</a:t>
          </a:r>
          <a:endParaRPr lang="ru-RU" dirty="0"/>
        </a:p>
      </dgm:t>
    </dgm:pt>
    <dgm:pt modelId="{475CC5A9-BBCD-4628-8FE0-1FA7224010BE}" type="parTrans" cxnId="{C167A445-AAA6-4674-827D-B6AA56DA9666}">
      <dgm:prSet/>
      <dgm:spPr/>
      <dgm:t>
        <a:bodyPr/>
        <a:lstStyle/>
        <a:p>
          <a:endParaRPr lang="ru-RU"/>
        </a:p>
      </dgm:t>
    </dgm:pt>
    <dgm:pt modelId="{E5946510-0BD1-4BFB-8489-71651A3ED667}" type="sibTrans" cxnId="{C167A445-AAA6-4674-827D-B6AA56DA9666}">
      <dgm:prSet/>
      <dgm:spPr/>
      <dgm:t>
        <a:bodyPr/>
        <a:lstStyle/>
        <a:p>
          <a:endParaRPr lang="ru-RU"/>
        </a:p>
      </dgm:t>
    </dgm:pt>
    <dgm:pt modelId="{B3552EB1-A9CA-4B7C-8C8F-59D51F360553}">
      <dgm:prSet/>
      <dgm:spPr>
        <a:solidFill>
          <a:schemeClr val="accent1">
            <a:lumMod val="20000"/>
            <a:lumOff val="80000"/>
            <a:alpha val="90000"/>
          </a:schemeClr>
        </a:solidFill>
      </dgm:spPr>
      <dgm:t>
        <a:bodyPr/>
        <a:lstStyle/>
        <a:p>
          <a:r>
            <a:rPr lang="ru-RU" dirty="0" smtClean="0"/>
            <a:t>Выбери верный ответ  и нажми на него</a:t>
          </a:r>
          <a:endParaRPr lang="ru-RU" dirty="0"/>
        </a:p>
      </dgm:t>
    </dgm:pt>
    <dgm:pt modelId="{32973A6D-CC35-4F14-8F83-C9445126175B}" type="parTrans" cxnId="{3539CC13-AB18-4A61-8C5E-4D97501E7BE0}">
      <dgm:prSet/>
      <dgm:spPr/>
      <dgm:t>
        <a:bodyPr/>
        <a:lstStyle/>
        <a:p>
          <a:endParaRPr lang="ru-RU"/>
        </a:p>
      </dgm:t>
    </dgm:pt>
    <dgm:pt modelId="{2F36F20D-07EC-4953-A805-1FCF06E4318B}" type="sibTrans" cxnId="{3539CC13-AB18-4A61-8C5E-4D97501E7BE0}">
      <dgm:prSet/>
      <dgm:spPr/>
      <dgm:t>
        <a:bodyPr/>
        <a:lstStyle/>
        <a:p>
          <a:endParaRPr lang="ru-RU"/>
        </a:p>
      </dgm:t>
    </dgm:pt>
    <dgm:pt modelId="{476B2E5C-3577-423A-A938-A1279EC0CF99}">
      <dgm:prSet/>
      <dgm:spPr>
        <a:solidFill>
          <a:schemeClr val="accent1">
            <a:lumMod val="20000"/>
            <a:lumOff val="80000"/>
            <a:alpha val="90000"/>
          </a:schemeClr>
        </a:solidFill>
      </dgm:spPr>
      <dgm:t>
        <a:bodyPr/>
        <a:lstStyle/>
        <a:p>
          <a:r>
            <a:rPr lang="ru-RU" dirty="0" smtClean="0"/>
            <a:t>И так далее. Попытайся собрать все 5 мячей. Удачи!</a:t>
          </a:r>
          <a:endParaRPr lang="ru-RU" dirty="0"/>
        </a:p>
      </dgm:t>
    </dgm:pt>
    <dgm:pt modelId="{83D49F40-6813-4114-AD3A-86F6679442C2}" type="parTrans" cxnId="{CBF49523-2B8C-4D3F-BF9A-DF46A1EAA056}">
      <dgm:prSet/>
      <dgm:spPr/>
      <dgm:t>
        <a:bodyPr/>
        <a:lstStyle/>
        <a:p>
          <a:endParaRPr lang="ru-RU"/>
        </a:p>
      </dgm:t>
    </dgm:pt>
    <dgm:pt modelId="{0A7E6709-0482-4820-B4D1-EB1F8729A4E7}" type="sibTrans" cxnId="{CBF49523-2B8C-4D3F-BF9A-DF46A1EAA056}">
      <dgm:prSet/>
      <dgm:spPr/>
      <dgm:t>
        <a:bodyPr/>
        <a:lstStyle/>
        <a:p>
          <a:endParaRPr lang="ru-RU"/>
        </a:p>
      </dgm:t>
    </dgm:pt>
    <dgm:pt modelId="{7251F490-1739-4425-BA9D-089FF0742A7A}" type="pres">
      <dgm:prSet presAssocID="{7D43895C-74C4-4345-ADA6-9446E8200AB0}" presName="linearFlow" presStyleCnt="0">
        <dgm:presLayoutVars>
          <dgm:dir/>
          <dgm:animLvl val="lvl"/>
          <dgm:resizeHandles val="exact"/>
        </dgm:presLayoutVars>
      </dgm:prSet>
      <dgm:spPr/>
      <dgm:t>
        <a:bodyPr/>
        <a:lstStyle/>
        <a:p>
          <a:endParaRPr lang="ru-RU"/>
        </a:p>
      </dgm:t>
    </dgm:pt>
    <dgm:pt modelId="{706FB38C-5A78-4E40-A5B7-AB6EE1051BFF}" type="pres">
      <dgm:prSet presAssocID="{06F14138-B3F6-4E36-943A-F7B4CA1A9AEC}" presName="composite" presStyleCnt="0"/>
      <dgm:spPr/>
    </dgm:pt>
    <dgm:pt modelId="{456AB05E-9E5C-4D86-B510-BE609026D66F}" type="pres">
      <dgm:prSet presAssocID="{06F14138-B3F6-4E36-943A-F7B4CA1A9AEC}" presName="parentText" presStyleLbl="alignNode1" presStyleIdx="0" presStyleCnt="5">
        <dgm:presLayoutVars>
          <dgm:chMax val="1"/>
          <dgm:bulletEnabled val="1"/>
        </dgm:presLayoutVars>
      </dgm:prSet>
      <dgm:spPr/>
      <dgm:t>
        <a:bodyPr/>
        <a:lstStyle/>
        <a:p>
          <a:endParaRPr lang="ru-RU"/>
        </a:p>
      </dgm:t>
    </dgm:pt>
    <dgm:pt modelId="{F7223966-F39F-4B49-AB55-9D63686A4E87}" type="pres">
      <dgm:prSet presAssocID="{06F14138-B3F6-4E36-943A-F7B4CA1A9AEC}" presName="descendantText" presStyleLbl="alignAcc1" presStyleIdx="0" presStyleCnt="5">
        <dgm:presLayoutVars>
          <dgm:bulletEnabled val="1"/>
        </dgm:presLayoutVars>
      </dgm:prSet>
      <dgm:spPr/>
      <dgm:t>
        <a:bodyPr/>
        <a:lstStyle/>
        <a:p>
          <a:endParaRPr lang="ru-RU"/>
        </a:p>
      </dgm:t>
    </dgm:pt>
    <dgm:pt modelId="{723F1C2F-0D30-419D-B4F8-711E1D832D1D}" type="pres">
      <dgm:prSet presAssocID="{8264FD6D-01A2-47A8-8940-33761131C898}" presName="sp" presStyleCnt="0"/>
      <dgm:spPr/>
    </dgm:pt>
    <dgm:pt modelId="{807B80FA-5FAD-4FB6-9827-DD8CA01BF0EE}" type="pres">
      <dgm:prSet presAssocID="{E4A6A41C-5175-4E8F-9BBE-1C9443B55643}" presName="composite" presStyleCnt="0"/>
      <dgm:spPr/>
    </dgm:pt>
    <dgm:pt modelId="{D04D55C2-391B-46C6-B8CA-3B13D480A83E}" type="pres">
      <dgm:prSet presAssocID="{E4A6A41C-5175-4E8F-9BBE-1C9443B55643}" presName="parentText" presStyleLbl="alignNode1" presStyleIdx="1" presStyleCnt="5">
        <dgm:presLayoutVars>
          <dgm:chMax val="1"/>
          <dgm:bulletEnabled val="1"/>
        </dgm:presLayoutVars>
      </dgm:prSet>
      <dgm:spPr/>
      <dgm:t>
        <a:bodyPr/>
        <a:lstStyle/>
        <a:p>
          <a:endParaRPr lang="ru-RU"/>
        </a:p>
      </dgm:t>
    </dgm:pt>
    <dgm:pt modelId="{53B30597-A23B-45FF-9D7C-C9DA0910F596}" type="pres">
      <dgm:prSet presAssocID="{E4A6A41C-5175-4E8F-9BBE-1C9443B55643}" presName="descendantText" presStyleLbl="alignAcc1" presStyleIdx="1" presStyleCnt="5">
        <dgm:presLayoutVars>
          <dgm:bulletEnabled val="1"/>
        </dgm:presLayoutVars>
      </dgm:prSet>
      <dgm:spPr/>
      <dgm:t>
        <a:bodyPr/>
        <a:lstStyle/>
        <a:p>
          <a:endParaRPr lang="ru-RU"/>
        </a:p>
      </dgm:t>
    </dgm:pt>
    <dgm:pt modelId="{D10AEA0C-BD70-4A78-AD5D-9ECD02503BFB}" type="pres">
      <dgm:prSet presAssocID="{F331C162-4FC1-4DD9-BA33-BA3CEE974F7D}" presName="sp" presStyleCnt="0"/>
      <dgm:spPr/>
    </dgm:pt>
    <dgm:pt modelId="{440AD0C6-C0EA-401C-8362-6C2B129B8125}" type="pres">
      <dgm:prSet presAssocID="{EF99CBFA-D0CF-4C03-B79A-765C50388810}" presName="composite" presStyleCnt="0"/>
      <dgm:spPr/>
    </dgm:pt>
    <dgm:pt modelId="{EB9AA31C-2F55-4CE4-99AD-8DDB02AFA17C}" type="pres">
      <dgm:prSet presAssocID="{EF99CBFA-D0CF-4C03-B79A-765C50388810}" presName="parentText" presStyleLbl="alignNode1" presStyleIdx="2" presStyleCnt="5">
        <dgm:presLayoutVars>
          <dgm:chMax val="1"/>
          <dgm:bulletEnabled val="1"/>
        </dgm:presLayoutVars>
      </dgm:prSet>
      <dgm:spPr/>
      <dgm:t>
        <a:bodyPr/>
        <a:lstStyle/>
        <a:p>
          <a:endParaRPr lang="ru-RU"/>
        </a:p>
      </dgm:t>
    </dgm:pt>
    <dgm:pt modelId="{34C4DC8D-FEC7-4311-B5A6-7416B1489D58}" type="pres">
      <dgm:prSet presAssocID="{EF99CBFA-D0CF-4C03-B79A-765C50388810}" presName="descendantText" presStyleLbl="alignAcc1" presStyleIdx="2" presStyleCnt="5">
        <dgm:presLayoutVars>
          <dgm:bulletEnabled val="1"/>
        </dgm:presLayoutVars>
      </dgm:prSet>
      <dgm:spPr/>
      <dgm:t>
        <a:bodyPr/>
        <a:lstStyle/>
        <a:p>
          <a:endParaRPr lang="ru-RU"/>
        </a:p>
      </dgm:t>
    </dgm:pt>
    <dgm:pt modelId="{CCA11486-93FB-49C3-BBD7-830DF3D72006}" type="pres">
      <dgm:prSet presAssocID="{E7785D66-5DEB-4559-AAD8-FAE4CFC594F8}" presName="sp" presStyleCnt="0"/>
      <dgm:spPr/>
    </dgm:pt>
    <dgm:pt modelId="{6D01542D-F204-4A4F-921F-26670100AEBD}" type="pres">
      <dgm:prSet presAssocID="{7397B746-4EE7-4F16-BA23-0530DFEFE502}" presName="composite" presStyleCnt="0"/>
      <dgm:spPr/>
    </dgm:pt>
    <dgm:pt modelId="{D77548E8-A34F-4628-B873-7705107DF606}" type="pres">
      <dgm:prSet presAssocID="{7397B746-4EE7-4F16-BA23-0530DFEFE502}" presName="parentText" presStyleLbl="alignNode1" presStyleIdx="3" presStyleCnt="5">
        <dgm:presLayoutVars>
          <dgm:chMax val="1"/>
          <dgm:bulletEnabled val="1"/>
        </dgm:presLayoutVars>
      </dgm:prSet>
      <dgm:spPr/>
      <dgm:t>
        <a:bodyPr/>
        <a:lstStyle/>
        <a:p>
          <a:endParaRPr lang="ru-RU"/>
        </a:p>
      </dgm:t>
    </dgm:pt>
    <dgm:pt modelId="{F57492E2-61F6-4243-8860-1C3048358DAA}" type="pres">
      <dgm:prSet presAssocID="{7397B746-4EE7-4F16-BA23-0530DFEFE502}" presName="descendantText" presStyleLbl="alignAcc1" presStyleIdx="3" presStyleCnt="5">
        <dgm:presLayoutVars>
          <dgm:bulletEnabled val="1"/>
        </dgm:presLayoutVars>
      </dgm:prSet>
      <dgm:spPr/>
      <dgm:t>
        <a:bodyPr/>
        <a:lstStyle/>
        <a:p>
          <a:endParaRPr lang="ru-RU"/>
        </a:p>
      </dgm:t>
    </dgm:pt>
    <dgm:pt modelId="{16FB81F2-F34C-4448-99F8-EC9AD4B66E17}" type="pres">
      <dgm:prSet presAssocID="{A427C53A-B3EA-41E2-86B1-72EB1871F9F7}" presName="sp" presStyleCnt="0"/>
      <dgm:spPr/>
    </dgm:pt>
    <dgm:pt modelId="{D29224E9-44E6-4A8D-8FD3-2C7E00FBAC51}" type="pres">
      <dgm:prSet presAssocID="{67A5AC63-D4F7-4999-9162-83474E64F232}" presName="composite" presStyleCnt="0"/>
      <dgm:spPr/>
    </dgm:pt>
    <dgm:pt modelId="{8C7BBDC1-5D62-4BFC-9BD4-4853BEB96CD6}" type="pres">
      <dgm:prSet presAssocID="{67A5AC63-D4F7-4999-9162-83474E64F232}" presName="parentText" presStyleLbl="alignNode1" presStyleIdx="4" presStyleCnt="5">
        <dgm:presLayoutVars>
          <dgm:chMax val="1"/>
          <dgm:bulletEnabled val="1"/>
        </dgm:presLayoutVars>
      </dgm:prSet>
      <dgm:spPr/>
      <dgm:t>
        <a:bodyPr/>
        <a:lstStyle/>
        <a:p>
          <a:endParaRPr lang="ru-RU"/>
        </a:p>
      </dgm:t>
    </dgm:pt>
    <dgm:pt modelId="{04546A7D-5A2A-4952-ABB3-82FB106F51E3}" type="pres">
      <dgm:prSet presAssocID="{67A5AC63-D4F7-4999-9162-83474E64F232}" presName="descendantText" presStyleLbl="alignAcc1" presStyleIdx="4" presStyleCnt="5">
        <dgm:presLayoutVars>
          <dgm:bulletEnabled val="1"/>
        </dgm:presLayoutVars>
      </dgm:prSet>
      <dgm:spPr/>
      <dgm:t>
        <a:bodyPr/>
        <a:lstStyle/>
        <a:p>
          <a:endParaRPr lang="ru-RU"/>
        </a:p>
      </dgm:t>
    </dgm:pt>
  </dgm:ptLst>
  <dgm:cxnLst>
    <dgm:cxn modelId="{4E5AE4DF-5869-45CB-8302-FCE91B2065E7}" type="presOf" srcId="{476B2E5C-3577-423A-A938-A1279EC0CF99}" destId="{04546A7D-5A2A-4952-ABB3-82FB106F51E3}" srcOrd="0" destOrd="0" presId="urn:microsoft.com/office/officeart/2005/8/layout/chevron2"/>
    <dgm:cxn modelId="{FB09DC65-A421-4DEC-B045-C3C13965B965}" srcId="{06F14138-B3F6-4E36-943A-F7B4CA1A9AEC}" destId="{C23417A0-1DFD-410A-8134-0E7AEA1C5076}" srcOrd="0" destOrd="0" parTransId="{2921A554-B63A-4D80-AE32-7E2A2AC6A33A}" sibTransId="{5BC90ACC-26BC-400D-8F34-C2E5ECA7006D}"/>
    <dgm:cxn modelId="{999A922D-7EA6-4348-A68F-6BD3B0AE9431}" type="presOf" srcId="{B3552EB1-A9CA-4B7C-8C8F-59D51F360553}" destId="{34C4DC8D-FEC7-4311-B5A6-7416B1489D58}" srcOrd="0" destOrd="0" presId="urn:microsoft.com/office/officeart/2005/8/layout/chevron2"/>
    <dgm:cxn modelId="{BBFAD441-8EB4-4978-BD8B-C581BC5A8E3D}" type="presOf" srcId="{C23417A0-1DFD-410A-8134-0E7AEA1C5076}" destId="{F7223966-F39F-4B49-AB55-9D63686A4E87}" srcOrd="0" destOrd="0" presId="urn:microsoft.com/office/officeart/2005/8/layout/chevron2"/>
    <dgm:cxn modelId="{977474C9-95CC-4AF1-8285-F12876A3AEC5}" srcId="{7D43895C-74C4-4345-ADA6-9446E8200AB0}" destId="{EF99CBFA-D0CF-4C03-B79A-765C50388810}" srcOrd="2" destOrd="0" parTransId="{0F488256-0DCF-47EF-94B8-54C4C8A9BC97}" sibTransId="{E7785D66-5DEB-4559-AAD8-FAE4CFC594F8}"/>
    <dgm:cxn modelId="{66C54671-DA35-4B8C-B531-CE64B6F53A04}" srcId="{7D43895C-74C4-4345-ADA6-9446E8200AB0}" destId="{7397B746-4EE7-4F16-BA23-0530DFEFE502}" srcOrd="3" destOrd="0" parTransId="{D3FCC077-9D77-4786-8CE2-29E9FFBEBA44}" sibTransId="{A427C53A-B3EA-41E2-86B1-72EB1871F9F7}"/>
    <dgm:cxn modelId="{E61815C2-86D9-4AF1-8D4D-997FD7437D08}" type="presOf" srcId="{67A5AC63-D4F7-4999-9162-83474E64F232}" destId="{8C7BBDC1-5D62-4BFC-9BD4-4853BEB96CD6}" srcOrd="0" destOrd="0" presId="urn:microsoft.com/office/officeart/2005/8/layout/chevron2"/>
    <dgm:cxn modelId="{CFAF3945-8244-49C9-8C2B-2CDC30A67290}" srcId="{7D43895C-74C4-4345-ADA6-9446E8200AB0}" destId="{06F14138-B3F6-4E36-943A-F7B4CA1A9AEC}" srcOrd="0" destOrd="0" parTransId="{4FAC3908-89F3-4C74-98FA-31F8CE781CB9}" sibTransId="{8264FD6D-01A2-47A8-8940-33761131C898}"/>
    <dgm:cxn modelId="{C167A445-AAA6-4674-827D-B6AA56DA9666}" srcId="{7D43895C-74C4-4345-ADA6-9446E8200AB0}" destId="{67A5AC63-D4F7-4999-9162-83474E64F232}" srcOrd="4" destOrd="0" parTransId="{475CC5A9-BBCD-4628-8FE0-1FA7224010BE}" sibTransId="{E5946510-0BD1-4BFB-8489-71651A3ED667}"/>
    <dgm:cxn modelId="{5224EBFA-B823-4600-975F-B2D0AD1FB9A0}" srcId="{7397B746-4EE7-4F16-BA23-0530DFEFE502}" destId="{150E32AB-6563-4015-B36E-D66A7126D84B}" srcOrd="0" destOrd="0" parTransId="{E691E1AC-6856-4E49-BDC7-FEE8109A0714}" sibTransId="{1AF6E693-FEEC-4161-83CA-EF2FF7144C55}"/>
    <dgm:cxn modelId="{6B9DA6A9-1E3B-4EE7-9C17-B5576EEC6707}" type="presOf" srcId="{292E2DA1-35BE-480A-AF25-F12710E2C66D}" destId="{53B30597-A23B-45FF-9D7C-C9DA0910F596}" srcOrd="0" destOrd="0" presId="urn:microsoft.com/office/officeart/2005/8/layout/chevron2"/>
    <dgm:cxn modelId="{04852B75-1501-469F-95F2-B112187A1D32}" srcId="{7D43895C-74C4-4345-ADA6-9446E8200AB0}" destId="{E4A6A41C-5175-4E8F-9BBE-1C9443B55643}" srcOrd="1" destOrd="0" parTransId="{3E672ECF-E307-4352-BBBB-3519B6DCF17E}" sibTransId="{F331C162-4FC1-4DD9-BA33-BA3CEE974F7D}"/>
    <dgm:cxn modelId="{1B44ED84-41EC-4077-925C-875F2E85DE1E}" srcId="{E4A6A41C-5175-4E8F-9BBE-1C9443B55643}" destId="{292E2DA1-35BE-480A-AF25-F12710E2C66D}" srcOrd="0" destOrd="0" parTransId="{4E7BDD2F-7D03-48C5-BB83-38A9A0B8073D}" sibTransId="{032E7C0B-44AD-4DCA-9E60-5B24B3943279}"/>
    <dgm:cxn modelId="{D2F42C96-6E8F-4364-B0A7-0838F6426754}" type="presOf" srcId="{E4A6A41C-5175-4E8F-9BBE-1C9443B55643}" destId="{D04D55C2-391B-46C6-B8CA-3B13D480A83E}" srcOrd="0" destOrd="0" presId="urn:microsoft.com/office/officeart/2005/8/layout/chevron2"/>
    <dgm:cxn modelId="{CBF49523-2B8C-4D3F-BF9A-DF46A1EAA056}" srcId="{67A5AC63-D4F7-4999-9162-83474E64F232}" destId="{476B2E5C-3577-423A-A938-A1279EC0CF99}" srcOrd="0" destOrd="0" parTransId="{83D49F40-6813-4114-AD3A-86F6679442C2}" sibTransId="{0A7E6709-0482-4820-B4D1-EB1F8729A4E7}"/>
    <dgm:cxn modelId="{FD8A7332-C582-416D-B862-E44A1000FA41}" type="presOf" srcId="{EF99CBFA-D0CF-4C03-B79A-765C50388810}" destId="{EB9AA31C-2F55-4CE4-99AD-8DDB02AFA17C}" srcOrd="0" destOrd="0" presId="urn:microsoft.com/office/officeart/2005/8/layout/chevron2"/>
    <dgm:cxn modelId="{4763E96E-2D44-466C-B4AA-AC0ACC025B34}" type="presOf" srcId="{7D43895C-74C4-4345-ADA6-9446E8200AB0}" destId="{7251F490-1739-4425-BA9D-089FF0742A7A}" srcOrd="0" destOrd="0" presId="urn:microsoft.com/office/officeart/2005/8/layout/chevron2"/>
    <dgm:cxn modelId="{2856BF71-C074-4F88-A063-F9D48326E458}" type="presOf" srcId="{7397B746-4EE7-4F16-BA23-0530DFEFE502}" destId="{D77548E8-A34F-4628-B873-7705107DF606}" srcOrd="0" destOrd="0" presId="urn:microsoft.com/office/officeart/2005/8/layout/chevron2"/>
    <dgm:cxn modelId="{6461EFC7-CBB6-4B24-837F-2E9DA3B6DBA2}" type="presOf" srcId="{150E32AB-6563-4015-B36E-D66A7126D84B}" destId="{F57492E2-61F6-4243-8860-1C3048358DAA}" srcOrd="0" destOrd="0" presId="urn:microsoft.com/office/officeart/2005/8/layout/chevron2"/>
    <dgm:cxn modelId="{3539CC13-AB18-4A61-8C5E-4D97501E7BE0}" srcId="{EF99CBFA-D0CF-4C03-B79A-765C50388810}" destId="{B3552EB1-A9CA-4B7C-8C8F-59D51F360553}" srcOrd="0" destOrd="0" parTransId="{32973A6D-CC35-4F14-8F83-C9445126175B}" sibTransId="{2F36F20D-07EC-4953-A805-1FCF06E4318B}"/>
    <dgm:cxn modelId="{A0217113-6CFA-46F9-8E17-D6DB92CACD14}" type="presOf" srcId="{06F14138-B3F6-4E36-943A-F7B4CA1A9AEC}" destId="{456AB05E-9E5C-4D86-B510-BE609026D66F}" srcOrd="0" destOrd="0" presId="urn:microsoft.com/office/officeart/2005/8/layout/chevron2"/>
    <dgm:cxn modelId="{3C4A9714-DFFE-4100-A7EC-3B1F399B667C}" type="presParOf" srcId="{7251F490-1739-4425-BA9D-089FF0742A7A}" destId="{706FB38C-5A78-4E40-A5B7-AB6EE1051BFF}" srcOrd="0" destOrd="0" presId="urn:microsoft.com/office/officeart/2005/8/layout/chevron2"/>
    <dgm:cxn modelId="{BE039AEF-266B-4F9B-9440-F07987EB1B89}" type="presParOf" srcId="{706FB38C-5A78-4E40-A5B7-AB6EE1051BFF}" destId="{456AB05E-9E5C-4D86-B510-BE609026D66F}" srcOrd="0" destOrd="0" presId="urn:microsoft.com/office/officeart/2005/8/layout/chevron2"/>
    <dgm:cxn modelId="{E623B43F-1D91-46EF-BC0C-AAC3E6F9872D}" type="presParOf" srcId="{706FB38C-5A78-4E40-A5B7-AB6EE1051BFF}" destId="{F7223966-F39F-4B49-AB55-9D63686A4E87}" srcOrd="1" destOrd="0" presId="urn:microsoft.com/office/officeart/2005/8/layout/chevron2"/>
    <dgm:cxn modelId="{3C9702E7-6ED4-4468-8BC3-CFDC6924D07B}" type="presParOf" srcId="{7251F490-1739-4425-BA9D-089FF0742A7A}" destId="{723F1C2F-0D30-419D-B4F8-711E1D832D1D}" srcOrd="1" destOrd="0" presId="urn:microsoft.com/office/officeart/2005/8/layout/chevron2"/>
    <dgm:cxn modelId="{685029B5-DD67-4CFB-8019-A1785AC7D936}" type="presParOf" srcId="{7251F490-1739-4425-BA9D-089FF0742A7A}" destId="{807B80FA-5FAD-4FB6-9827-DD8CA01BF0EE}" srcOrd="2" destOrd="0" presId="urn:microsoft.com/office/officeart/2005/8/layout/chevron2"/>
    <dgm:cxn modelId="{FF4F177D-F441-4884-80B5-48B2AF08234F}" type="presParOf" srcId="{807B80FA-5FAD-4FB6-9827-DD8CA01BF0EE}" destId="{D04D55C2-391B-46C6-B8CA-3B13D480A83E}" srcOrd="0" destOrd="0" presId="urn:microsoft.com/office/officeart/2005/8/layout/chevron2"/>
    <dgm:cxn modelId="{641F2946-6249-430A-91FC-C9CB828F5ECE}" type="presParOf" srcId="{807B80FA-5FAD-4FB6-9827-DD8CA01BF0EE}" destId="{53B30597-A23B-45FF-9D7C-C9DA0910F596}" srcOrd="1" destOrd="0" presId="urn:microsoft.com/office/officeart/2005/8/layout/chevron2"/>
    <dgm:cxn modelId="{12F6A6EB-9EDF-4A29-AC91-96CB80D46C30}" type="presParOf" srcId="{7251F490-1739-4425-BA9D-089FF0742A7A}" destId="{D10AEA0C-BD70-4A78-AD5D-9ECD02503BFB}" srcOrd="3" destOrd="0" presId="urn:microsoft.com/office/officeart/2005/8/layout/chevron2"/>
    <dgm:cxn modelId="{9AD70D7E-BA6E-4206-BEB7-3D02751B99D4}" type="presParOf" srcId="{7251F490-1739-4425-BA9D-089FF0742A7A}" destId="{440AD0C6-C0EA-401C-8362-6C2B129B8125}" srcOrd="4" destOrd="0" presId="urn:microsoft.com/office/officeart/2005/8/layout/chevron2"/>
    <dgm:cxn modelId="{C48DCA85-4DD2-479B-AD93-A76E9B6F7CE6}" type="presParOf" srcId="{440AD0C6-C0EA-401C-8362-6C2B129B8125}" destId="{EB9AA31C-2F55-4CE4-99AD-8DDB02AFA17C}" srcOrd="0" destOrd="0" presId="urn:microsoft.com/office/officeart/2005/8/layout/chevron2"/>
    <dgm:cxn modelId="{3FD9266C-34FA-4B03-B487-074AA7EF73C4}" type="presParOf" srcId="{440AD0C6-C0EA-401C-8362-6C2B129B8125}" destId="{34C4DC8D-FEC7-4311-B5A6-7416B1489D58}" srcOrd="1" destOrd="0" presId="urn:microsoft.com/office/officeart/2005/8/layout/chevron2"/>
    <dgm:cxn modelId="{DE512F40-4835-4E62-9B00-755766166987}" type="presParOf" srcId="{7251F490-1739-4425-BA9D-089FF0742A7A}" destId="{CCA11486-93FB-49C3-BBD7-830DF3D72006}" srcOrd="5" destOrd="0" presId="urn:microsoft.com/office/officeart/2005/8/layout/chevron2"/>
    <dgm:cxn modelId="{C221AEE5-6BD9-4514-AAC7-4E19566CCA85}" type="presParOf" srcId="{7251F490-1739-4425-BA9D-089FF0742A7A}" destId="{6D01542D-F204-4A4F-921F-26670100AEBD}" srcOrd="6" destOrd="0" presId="urn:microsoft.com/office/officeart/2005/8/layout/chevron2"/>
    <dgm:cxn modelId="{6AB0E0B0-1836-4D08-854A-F0F172AA2BC4}" type="presParOf" srcId="{6D01542D-F204-4A4F-921F-26670100AEBD}" destId="{D77548E8-A34F-4628-B873-7705107DF606}" srcOrd="0" destOrd="0" presId="urn:microsoft.com/office/officeart/2005/8/layout/chevron2"/>
    <dgm:cxn modelId="{FAA82B16-77E0-4F9E-B3FB-05270F795E1D}" type="presParOf" srcId="{6D01542D-F204-4A4F-921F-26670100AEBD}" destId="{F57492E2-61F6-4243-8860-1C3048358DAA}" srcOrd="1" destOrd="0" presId="urn:microsoft.com/office/officeart/2005/8/layout/chevron2"/>
    <dgm:cxn modelId="{7327FC9B-66F0-49FE-B64C-5B5F5FB95807}" type="presParOf" srcId="{7251F490-1739-4425-BA9D-089FF0742A7A}" destId="{16FB81F2-F34C-4448-99F8-EC9AD4B66E17}" srcOrd="7" destOrd="0" presId="urn:microsoft.com/office/officeart/2005/8/layout/chevron2"/>
    <dgm:cxn modelId="{86C2A101-A6A2-4698-BF77-2B23728DA150}" type="presParOf" srcId="{7251F490-1739-4425-BA9D-089FF0742A7A}" destId="{D29224E9-44E6-4A8D-8FD3-2C7E00FBAC51}" srcOrd="8" destOrd="0" presId="urn:microsoft.com/office/officeart/2005/8/layout/chevron2"/>
    <dgm:cxn modelId="{BDAF138C-A418-4FE6-8A5C-5DB5C22A1E6B}" type="presParOf" srcId="{D29224E9-44E6-4A8D-8FD3-2C7E00FBAC51}" destId="{8C7BBDC1-5D62-4BFC-9BD4-4853BEB96CD6}" srcOrd="0" destOrd="0" presId="urn:microsoft.com/office/officeart/2005/8/layout/chevron2"/>
    <dgm:cxn modelId="{AB1BCDFA-8907-4102-9780-518DD1517EB8}" type="presParOf" srcId="{D29224E9-44E6-4A8D-8FD3-2C7E00FBAC51}" destId="{04546A7D-5A2A-4952-ABB3-82FB106F51E3}" srcOrd="1" destOrd="0" presId="urn:microsoft.com/office/officeart/2005/8/layout/chevron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56AB05E-9E5C-4D86-B510-BE609026D66F}">
      <dsp:nvSpPr>
        <dsp:cNvPr id="0" name=""/>
        <dsp:cNvSpPr/>
      </dsp:nvSpPr>
      <dsp:spPr>
        <a:xfrm rot="5400000">
          <a:off x="-165208" y="166107"/>
          <a:ext cx="1101391" cy="77097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ru-RU" sz="2100" kern="1200" dirty="0" smtClean="0"/>
            <a:t>1</a:t>
          </a:r>
          <a:endParaRPr lang="ru-RU" sz="2100" kern="1200" dirty="0"/>
        </a:p>
      </dsp:txBody>
      <dsp:txXfrm rot="5400000">
        <a:off x="-165208" y="166107"/>
        <a:ext cx="1101391" cy="770974"/>
      </dsp:txXfrm>
    </dsp:sp>
    <dsp:sp modelId="{F7223966-F39F-4B49-AB55-9D63686A4E87}">
      <dsp:nvSpPr>
        <dsp:cNvPr id="0" name=""/>
        <dsp:cNvSpPr/>
      </dsp:nvSpPr>
      <dsp:spPr>
        <a:xfrm rot="5400000">
          <a:off x="3987974" y="-3216101"/>
          <a:ext cx="715904" cy="7149905"/>
        </a:xfrm>
        <a:prstGeom prst="round2SameRect">
          <a:avLst/>
        </a:prstGeom>
        <a:solidFill>
          <a:schemeClr val="accent1">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ru-RU" sz="2300" kern="1200" dirty="0" smtClean="0"/>
            <a:t>Выбери мяч с вопросом  и нажми на него</a:t>
          </a:r>
          <a:endParaRPr lang="ru-RU" sz="2300" kern="1200" dirty="0"/>
        </a:p>
      </dsp:txBody>
      <dsp:txXfrm rot="5400000">
        <a:off x="3987974" y="-3216101"/>
        <a:ext cx="715904" cy="7149905"/>
      </dsp:txXfrm>
    </dsp:sp>
    <dsp:sp modelId="{D04D55C2-391B-46C6-B8CA-3B13D480A83E}">
      <dsp:nvSpPr>
        <dsp:cNvPr id="0" name=""/>
        <dsp:cNvSpPr/>
      </dsp:nvSpPr>
      <dsp:spPr>
        <a:xfrm rot="5400000">
          <a:off x="-165208" y="1150450"/>
          <a:ext cx="1101391" cy="77097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ru-RU" sz="2100" kern="1200" dirty="0" smtClean="0"/>
            <a:t>2</a:t>
          </a:r>
          <a:endParaRPr lang="ru-RU" sz="2100" kern="1200" dirty="0"/>
        </a:p>
      </dsp:txBody>
      <dsp:txXfrm rot="5400000">
        <a:off x="-165208" y="1150450"/>
        <a:ext cx="1101391" cy="770974"/>
      </dsp:txXfrm>
    </dsp:sp>
    <dsp:sp modelId="{53B30597-A23B-45FF-9D7C-C9DA0910F596}">
      <dsp:nvSpPr>
        <dsp:cNvPr id="0" name=""/>
        <dsp:cNvSpPr/>
      </dsp:nvSpPr>
      <dsp:spPr>
        <a:xfrm rot="5400000">
          <a:off x="3987974" y="-2231759"/>
          <a:ext cx="715904" cy="7149905"/>
        </a:xfrm>
        <a:prstGeom prst="round2SameRect">
          <a:avLst/>
        </a:prstGeom>
        <a:solidFill>
          <a:schemeClr val="accent1">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ru-RU" sz="2300" kern="1200" dirty="0" smtClean="0"/>
            <a:t>Появится вопрос и варианты ответов</a:t>
          </a:r>
          <a:endParaRPr lang="ru-RU" sz="2300" kern="1200" dirty="0"/>
        </a:p>
      </dsp:txBody>
      <dsp:txXfrm rot="5400000">
        <a:off x="3987974" y="-2231759"/>
        <a:ext cx="715904" cy="7149905"/>
      </dsp:txXfrm>
    </dsp:sp>
    <dsp:sp modelId="{EB9AA31C-2F55-4CE4-99AD-8DDB02AFA17C}">
      <dsp:nvSpPr>
        <dsp:cNvPr id="0" name=""/>
        <dsp:cNvSpPr/>
      </dsp:nvSpPr>
      <dsp:spPr>
        <a:xfrm rot="5400000">
          <a:off x="-165208" y="2134792"/>
          <a:ext cx="1101391" cy="77097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ru-RU" sz="2100" kern="1200" dirty="0" smtClean="0"/>
            <a:t>3</a:t>
          </a:r>
          <a:endParaRPr lang="ru-RU" sz="2100" kern="1200" dirty="0"/>
        </a:p>
      </dsp:txBody>
      <dsp:txXfrm rot="5400000">
        <a:off x="-165208" y="2134792"/>
        <a:ext cx="1101391" cy="770974"/>
      </dsp:txXfrm>
    </dsp:sp>
    <dsp:sp modelId="{34C4DC8D-FEC7-4311-B5A6-7416B1489D58}">
      <dsp:nvSpPr>
        <dsp:cNvPr id="0" name=""/>
        <dsp:cNvSpPr/>
      </dsp:nvSpPr>
      <dsp:spPr>
        <a:xfrm rot="5400000">
          <a:off x="3987974" y="-1247416"/>
          <a:ext cx="715904" cy="7149905"/>
        </a:xfrm>
        <a:prstGeom prst="round2SameRect">
          <a:avLst/>
        </a:prstGeom>
        <a:solidFill>
          <a:schemeClr val="accent1">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ru-RU" sz="2300" kern="1200" dirty="0" smtClean="0"/>
            <a:t>Выбери верный ответ  и нажми на него</a:t>
          </a:r>
          <a:endParaRPr lang="ru-RU" sz="2300" kern="1200" dirty="0"/>
        </a:p>
      </dsp:txBody>
      <dsp:txXfrm rot="5400000">
        <a:off x="3987974" y="-1247416"/>
        <a:ext cx="715904" cy="7149905"/>
      </dsp:txXfrm>
    </dsp:sp>
    <dsp:sp modelId="{D77548E8-A34F-4628-B873-7705107DF606}">
      <dsp:nvSpPr>
        <dsp:cNvPr id="0" name=""/>
        <dsp:cNvSpPr/>
      </dsp:nvSpPr>
      <dsp:spPr>
        <a:xfrm rot="5400000">
          <a:off x="-165208" y="3119135"/>
          <a:ext cx="1101391" cy="77097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ru-RU" sz="2100" kern="1200" dirty="0" smtClean="0"/>
            <a:t>4</a:t>
          </a:r>
          <a:endParaRPr lang="ru-RU" sz="2100" kern="1200" dirty="0"/>
        </a:p>
      </dsp:txBody>
      <dsp:txXfrm rot="5400000">
        <a:off x="-165208" y="3119135"/>
        <a:ext cx="1101391" cy="770974"/>
      </dsp:txXfrm>
    </dsp:sp>
    <dsp:sp modelId="{F57492E2-61F6-4243-8860-1C3048358DAA}">
      <dsp:nvSpPr>
        <dsp:cNvPr id="0" name=""/>
        <dsp:cNvSpPr/>
      </dsp:nvSpPr>
      <dsp:spPr>
        <a:xfrm rot="5400000">
          <a:off x="3987974" y="-263073"/>
          <a:ext cx="715904" cy="7149905"/>
        </a:xfrm>
        <a:prstGeom prst="round2SameRect">
          <a:avLst/>
        </a:prstGeom>
        <a:solidFill>
          <a:schemeClr val="accent1">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ru-RU" sz="2300" kern="1200" dirty="0" smtClean="0"/>
            <a:t>Если ты ответил правильно , то вверху  появится мяч</a:t>
          </a:r>
          <a:endParaRPr lang="ru-RU" sz="2300" kern="1200" dirty="0"/>
        </a:p>
      </dsp:txBody>
      <dsp:txXfrm rot="5400000">
        <a:off x="3987974" y="-263073"/>
        <a:ext cx="715904" cy="7149905"/>
      </dsp:txXfrm>
    </dsp:sp>
    <dsp:sp modelId="{8C7BBDC1-5D62-4BFC-9BD4-4853BEB96CD6}">
      <dsp:nvSpPr>
        <dsp:cNvPr id="0" name=""/>
        <dsp:cNvSpPr/>
      </dsp:nvSpPr>
      <dsp:spPr>
        <a:xfrm rot="5400000">
          <a:off x="-165208" y="4103478"/>
          <a:ext cx="1101391" cy="77097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ru-RU" sz="2100" kern="1200" dirty="0" smtClean="0"/>
            <a:t>5</a:t>
          </a:r>
          <a:endParaRPr lang="ru-RU" sz="2100" kern="1200" dirty="0"/>
        </a:p>
      </dsp:txBody>
      <dsp:txXfrm rot="5400000">
        <a:off x="-165208" y="4103478"/>
        <a:ext cx="1101391" cy="770974"/>
      </dsp:txXfrm>
    </dsp:sp>
    <dsp:sp modelId="{04546A7D-5A2A-4952-ABB3-82FB106F51E3}">
      <dsp:nvSpPr>
        <dsp:cNvPr id="0" name=""/>
        <dsp:cNvSpPr/>
      </dsp:nvSpPr>
      <dsp:spPr>
        <a:xfrm rot="5400000">
          <a:off x="3987974" y="721268"/>
          <a:ext cx="715904" cy="7149905"/>
        </a:xfrm>
        <a:prstGeom prst="round2SameRect">
          <a:avLst/>
        </a:prstGeom>
        <a:solidFill>
          <a:schemeClr val="accent1">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ru-RU" sz="2300" kern="1200" dirty="0" smtClean="0"/>
            <a:t>И так далее. Попытайся собрать все 5 мячей. Удачи!</a:t>
          </a:r>
          <a:endParaRPr lang="ru-RU" sz="2300" kern="1200" dirty="0"/>
        </a:p>
      </dsp:txBody>
      <dsp:txXfrm rot="5400000">
        <a:off x="3987974" y="721268"/>
        <a:ext cx="715904" cy="7149905"/>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92A206F-8215-4225-94C9-EBFD791D6CA4}" type="datetimeFigureOut">
              <a:rPr lang="ru-RU" smtClean="0"/>
              <a:pPr/>
              <a:t>15.04.2013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64AF344-E1D4-4E5E-B4D1-4E5F90EBACD8}"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usavolleyball.org/news/2010/11/04/volleyball-legends-kiraly-torres-meet-on-court-in-japan/39361"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3</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4</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baseline="0" dirty="0" smtClean="0"/>
          </a:p>
        </p:txBody>
      </p:sp>
      <p:sp>
        <p:nvSpPr>
          <p:cNvPr id="4" name="Номер слайда 3"/>
          <p:cNvSpPr>
            <a:spLocks noGrp="1"/>
          </p:cNvSpPr>
          <p:nvPr>
            <p:ph type="sldNum" sz="quarter" idx="10"/>
          </p:nvPr>
        </p:nvSpPr>
        <p:spPr/>
        <p:txBody>
          <a:bodyPr/>
          <a:lstStyle/>
          <a:p>
            <a:fld id="{C64AF344-E1D4-4E5E-B4D1-4E5F90EBACD8}" type="slidenum">
              <a:rPr lang="ru-RU" smtClean="0"/>
              <a:pPr/>
              <a:t>5</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6</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7</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8</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9</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10</a:t>
            </a:fld>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11</a:t>
            </a:fld>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en-US" smtClean="0"/>
              <a:t>http://upload.wikimedia.org/wikipedia/ru/0/08/%D0%9B%D1%8E%D0%B4%D0%BC%D0%B8%D0%BB%D0%B0_%D0%91%D1%83%D0%BB%D0%B4%D0%B0%D0%BA%D0%BE%D0%B2%D0%B0.jpg</a:t>
            </a:r>
            <a:r>
              <a:rPr lang="ru-RU" smtClean="0"/>
              <a:t>(фото)</a:t>
            </a:r>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12</a:t>
            </a:fld>
            <a:endParaRPr lang="ru-R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13</a:t>
            </a:fld>
            <a:endParaRPr lang="ru-R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smtClean="0">
              <a:hlinkClick r:id="rId3"/>
            </a:endParaRPr>
          </a:p>
        </p:txBody>
      </p:sp>
      <p:sp>
        <p:nvSpPr>
          <p:cNvPr id="4" name="Номер слайда 3"/>
          <p:cNvSpPr>
            <a:spLocks noGrp="1"/>
          </p:cNvSpPr>
          <p:nvPr>
            <p:ph type="sldNum" sz="quarter" idx="10"/>
          </p:nvPr>
        </p:nvSpPr>
        <p:spPr/>
        <p:txBody>
          <a:bodyPr/>
          <a:lstStyle/>
          <a:p>
            <a:fld id="{C64AF344-E1D4-4E5E-B4D1-4E5F90EBACD8}" type="slidenum">
              <a:rPr lang="ru-RU" smtClean="0"/>
              <a:pPr/>
              <a:t>14</a:t>
            </a:fld>
            <a:endParaRPr lang="ru-R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15</a:t>
            </a:fld>
            <a:endParaRPr lang="ru-R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17</a:t>
            </a:fld>
            <a:endParaRPr lang="ru-R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18</a:t>
            </a:fld>
            <a:endParaRPr lang="ru-R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lnSpcReduction="10000"/>
          </a:bodyPr>
          <a:lstStyle/>
          <a:p>
            <a:endParaRPr lang="ru-RU" dirty="0" smtClean="0"/>
          </a:p>
        </p:txBody>
      </p:sp>
      <p:sp>
        <p:nvSpPr>
          <p:cNvPr id="4" name="Номер слайда 3"/>
          <p:cNvSpPr>
            <a:spLocks noGrp="1"/>
          </p:cNvSpPr>
          <p:nvPr>
            <p:ph type="sldNum" sz="quarter" idx="10"/>
          </p:nvPr>
        </p:nvSpPr>
        <p:spPr/>
        <p:txBody>
          <a:bodyPr/>
          <a:lstStyle/>
          <a:p>
            <a:fld id="{C64AF344-E1D4-4E5E-B4D1-4E5F90EBACD8}" type="slidenum">
              <a:rPr lang="ru-RU" smtClean="0"/>
              <a:pPr/>
              <a:t>19</a:t>
            </a:fld>
            <a:endParaRPr lang="ru-R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20</a:t>
            </a:fld>
            <a:endParaRPr lang="ru-R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21</a:t>
            </a:fld>
            <a:endParaRPr lang="ru-RU"/>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23</a:t>
            </a:fld>
            <a:endParaRPr lang="ru-R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64AF344-E1D4-4E5E-B4D1-4E5F90EBACD8}" type="slidenum">
              <a:rPr lang="ru-RU" smtClean="0"/>
              <a:pPr/>
              <a:t>25</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15.04.2013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advTm="3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15.04.2013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advTm="3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15.04.2013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advTm="3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15.04.2013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advTm="3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15.04.2013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advTm="3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15.04.2013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advTm="3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15.04.2013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advTm="3000">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15.04.2013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advTm="3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15.04.2013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advTm="3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15.04.2013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advTm="3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15.04.2013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slow" advClick="0" advTm="3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email">
            <a:lum/>
          </a:blip>
          <a:srcRect/>
          <a:stretch>
            <a:fillRect l="-11000" r="-11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15.04.2013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3000">
    <p:fad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audio" Target="file:///D:\&#1052;&#1050;%20&#1042;&#1069;%203\&#1079;&#1072;&#1076;&#1072;&#1085;&#1080;&#1077;%205\Tamm_zad_5_v_mir_volejbola\voleybol%2000_00_00-00_01_24.mp3"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3.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image" Target="../media/image12.jpeg"/><Relationship Id="rId7" Type="http://schemas.openxmlformats.org/officeDocument/2006/relationships/slide" Target="slide19.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slide" Target="slide21.xml"/><Relationship Id="rId5" Type="http://schemas.openxmlformats.org/officeDocument/2006/relationships/slide" Target="slide5.xml"/><Relationship Id="rId4" Type="http://schemas.openxmlformats.org/officeDocument/2006/relationships/slide" Target="slide4.xml"/><Relationship Id="rId9" Type="http://schemas.openxmlformats.org/officeDocument/2006/relationships/slide" Target="slide20.xml"/></Relationships>
</file>

<file path=ppt/slides/_rels/slide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gif"/><Relationship Id="rId12"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5.jpeg"/><Relationship Id="rId11" Type="http://schemas.openxmlformats.org/officeDocument/2006/relationships/image" Target="../media/image19.jpeg"/><Relationship Id="rId5" Type="http://schemas.openxmlformats.org/officeDocument/2006/relationships/image" Target="../media/image14.jpeg"/><Relationship Id="rId10" Type="http://schemas.openxmlformats.org/officeDocument/2006/relationships/image" Target="../media/image18.jpeg"/><Relationship Id="rId4" Type="http://schemas.openxmlformats.org/officeDocument/2006/relationships/image" Target="../media/image13.jpeg"/><Relationship Id="rId9" Type="http://schemas.openxmlformats.org/officeDocument/2006/relationships/slide" Target="slide3.xml"/></Relationships>
</file>

<file path=ppt/slides/_rels/slide5.xml.rels><?xml version="1.0" encoding="UTF-8" standalone="yes"?>
<Relationships xmlns="http://schemas.openxmlformats.org/package/2006/relationships"><Relationship Id="rId8" Type="http://schemas.openxmlformats.org/officeDocument/2006/relationships/image" Target="../media/image25.jpeg"/><Relationship Id="rId13" Type="http://schemas.openxmlformats.org/officeDocument/2006/relationships/slide" Target="slide8.xml"/><Relationship Id="rId18" Type="http://schemas.openxmlformats.org/officeDocument/2006/relationships/image" Target="../media/image32.jpeg"/><Relationship Id="rId3" Type="http://schemas.openxmlformats.org/officeDocument/2006/relationships/image" Target="../media/image12.jpeg"/><Relationship Id="rId7" Type="http://schemas.openxmlformats.org/officeDocument/2006/relationships/image" Target="../media/image24.png"/><Relationship Id="rId12" Type="http://schemas.openxmlformats.org/officeDocument/2006/relationships/image" Target="../media/image29.jpeg"/><Relationship Id="rId17" Type="http://schemas.openxmlformats.org/officeDocument/2006/relationships/slide" Target="slide7.xml"/><Relationship Id="rId2" Type="http://schemas.openxmlformats.org/officeDocument/2006/relationships/notesSlide" Target="../notesSlides/notesSlide3.xml"/><Relationship Id="rId16"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23.jpeg"/><Relationship Id="rId11" Type="http://schemas.openxmlformats.org/officeDocument/2006/relationships/image" Target="../media/image28.jpeg"/><Relationship Id="rId5" Type="http://schemas.openxmlformats.org/officeDocument/2006/relationships/image" Target="../media/image22.jpeg"/><Relationship Id="rId15" Type="http://schemas.openxmlformats.org/officeDocument/2006/relationships/slide" Target="slide6.xml"/><Relationship Id="rId10" Type="http://schemas.openxmlformats.org/officeDocument/2006/relationships/image" Target="../media/image27.jpeg"/><Relationship Id="rId19" Type="http://schemas.openxmlformats.org/officeDocument/2006/relationships/slide" Target="slide3.xml"/><Relationship Id="rId4" Type="http://schemas.openxmlformats.org/officeDocument/2006/relationships/image" Target="../media/image21.jpeg"/><Relationship Id="rId9" Type="http://schemas.openxmlformats.org/officeDocument/2006/relationships/image" Target="../media/image26.jpeg"/><Relationship Id="rId14" Type="http://schemas.openxmlformats.org/officeDocument/2006/relationships/image" Target="../media/image30.jpeg"/></Relationships>
</file>

<file path=ppt/slides/_rels/slide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notesSlide" Target="../notesSlides/notesSlide4.xml"/><Relationship Id="rId7" Type="http://schemas.openxmlformats.org/officeDocument/2006/relationships/slide" Target="slide5.xml"/><Relationship Id="rId2" Type="http://schemas.openxmlformats.org/officeDocument/2006/relationships/slideLayout" Target="../slideLayouts/slideLayout7.xml"/><Relationship Id="rId1" Type="http://schemas.openxmlformats.org/officeDocument/2006/relationships/themeOverride" Target="../theme/themeOverride1.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36.jpeg"/><Relationship Id="rId2" Type="http://schemas.openxmlformats.org/officeDocument/2006/relationships/slideLayout" Target="../slideLayouts/slideLayout7.xml"/><Relationship Id="rId1" Type="http://schemas.openxmlformats.org/officeDocument/2006/relationships/themeOverride" Target="../theme/themeOverride2.xml"/><Relationship Id="rId6" Type="http://schemas.openxmlformats.org/officeDocument/2006/relationships/image" Target="../media/image35.png"/><Relationship Id="rId5" Type="http://schemas.openxmlformats.org/officeDocument/2006/relationships/slide" Target="slide5.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12.jpeg"/><Relationship Id="rId7" Type="http://schemas.openxmlformats.org/officeDocument/2006/relationships/image" Target="../media/image38.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slide" Target="slide5.xml"/><Relationship Id="rId5" Type="http://schemas.openxmlformats.org/officeDocument/2006/relationships/image" Target="../media/image30.jpeg"/><Relationship Id="rId10" Type="http://schemas.openxmlformats.org/officeDocument/2006/relationships/image" Target="../media/image41.jpeg"/><Relationship Id="rId4" Type="http://schemas.openxmlformats.org/officeDocument/2006/relationships/image" Target="../media/image37.jpeg"/><Relationship Id="rId9" Type="http://schemas.openxmlformats.org/officeDocument/2006/relationships/image" Target="../media/image40.jpeg"/></Relationships>
</file>

<file path=ppt/slides/_rels/slide9.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46.jpeg"/><Relationship Id="rId18" Type="http://schemas.openxmlformats.org/officeDocument/2006/relationships/slide" Target="slide17.xml"/><Relationship Id="rId3" Type="http://schemas.openxmlformats.org/officeDocument/2006/relationships/image" Target="../media/image12.jpeg"/><Relationship Id="rId21" Type="http://schemas.openxmlformats.org/officeDocument/2006/relationships/image" Target="../media/image50.jpeg"/><Relationship Id="rId7" Type="http://schemas.openxmlformats.org/officeDocument/2006/relationships/image" Target="../media/image43.jpeg"/><Relationship Id="rId12" Type="http://schemas.openxmlformats.org/officeDocument/2006/relationships/slide" Target="slide14.xml"/><Relationship Id="rId17" Type="http://schemas.openxmlformats.org/officeDocument/2006/relationships/image" Target="../media/image48.jpeg"/><Relationship Id="rId2" Type="http://schemas.openxmlformats.org/officeDocument/2006/relationships/notesSlide" Target="../notesSlides/notesSlide7.xml"/><Relationship Id="rId16" Type="http://schemas.openxmlformats.org/officeDocument/2006/relationships/slide" Target="slide16.xml"/><Relationship Id="rId20" Type="http://schemas.openxmlformats.org/officeDocument/2006/relationships/slide" Target="slide18.xml"/><Relationship Id="rId1" Type="http://schemas.openxmlformats.org/officeDocument/2006/relationships/slideLayout" Target="../slideLayouts/slideLayout6.xml"/><Relationship Id="rId6" Type="http://schemas.openxmlformats.org/officeDocument/2006/relationships/slide" Target="slide12.xml"/><Relationship Id="rId11" Type="http://schemas.openxmlformats.org/officeDocument/2006/relationships/image" Target="../media/image45.jpeg"/><Relationship Id="rId5" Type="http://schemas.openxmlformats.org/officeDocument/2006/relationships/image" Target="../media/image42.jpeg"/><Relationship Id="rId15" Type="http://schemas.openxmlformats.org/officeDocument/2006/relationships/image" Target="../media/image47.jpeg"/><Relationship Id="rId10" Type="http://schemas.openxmlformats.org/officeDocument/2006/relationships/slide" Target="slide15.xml"/><Relationship Id="rId19" Type="http://schemas.openxmlformats.org/officeDocument/2006/relationships/image" Target="../media/image49.jpeg"/><Relationship Id="rId4" Type="http://schemas.openxmlformats.org/officeDocument/2006/relationships/slide" Target="slide10.xml"/><Relationship Id="rId9" Type="http://schemas.openxmlformats.org/officeDocument/2006/relationships/image" Target="../media/image44.jpeg"/><Relationship Id="rId14" Type="http://schemas.openxmlformats.org/officeDocument/2006/relationships/slide" Target="slide13.xml"/><Relationship Id="rId22" Type="http://schemas.openxmlformats.org/officeDocument/2006/relationships/slide" Target="slide3.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42.jpeg"/><Relationship Id="rId4" Type="http://schemas.openxmlformats.org/officeDocument/2006/relationships/slide" Target="slide9.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slide" Target="slide9.xml"/><Relationship Id="rId5" Type="http://schemas.openxmlformats.org/officeDocument/2006/relationships/image" Target="../media/image52.png"/><Relationship Id="rId4" Type="http://schemas.openxmlformats.org/officeDocument/2006/relationships/image" Target="../media/image44.jpe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slide" Target="slide9.xml"/><Relationship Id="rId5" Type="http://schemas.openxmlformats.org/officeDocument/2006/relationships/image" Target="../media/image52.png"/><Relationship Id="rId4" Type="http://schemas.openxmlformats.org/officeDocument/2006/relationships/image" Target="../media/image43.jpe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slide" Target="slide9.xml"/><Relationship Id="rId5" Type="http://schemas.openxmlformats.org/officeDocument/2006/relationships/image" Target="../media/image52.png"/><Relationship Id="rId4" Type="http://schemas.openxmlformats.org/officeDocument/2006/relationships/image" Target="../media/image53.jpeg"/></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slide" Target="slide9.xml"/><Relationship Id="rId5" Type="http://schemas.openxmlformats.org/officeDocument/2006/relationships/image" Target="../media/image52.png"/><Relationship Id="rId4" Type="http://schemas.openxmlformats.org/officeDocument/2006/relationships/image" Target="../media/image54.jpeg"/></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slide" Target="slide9.xml"/><Relationship Id="rId5" Type="http://schemas.openxmlformats.org/officeDocument/2006/relationships/image" Target="../media/image52.png"/><Relationship Id="rId4" Type="http://schemas.openxmlformats.org/officeDocument/2006/relationships/image" Target="../media/image55.jpeg"/></Relationships>
</file>

<file path=ppt/slides/_rels/slide1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slide" Target="slide9.xml"/><Relationship Id="rId4" Type="http://schemas.openxmlformats.org/officeDocument/2006/relationships/image" Target="../media/image52.png"/></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slide" Target="slide9.xml"/><Relationship Id="rId5" Type="http://schemas.openxmlformats.org/officeDocument/2006/relationships/image" Target="../media/image52.png"/><Relationship Id="rId4" Type="http://schemas.openxmlformats.org/officeDocument/2006/relationships/image" Target="../media/image57.jpeg"/></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slide" Target="slide9.xml"/><Relationship Id="rId5" Type="http://schemas.openxmlformats.org/officeDocument/2006/relationships/image" Target="../media/image52.png"/><Relationship Id="rId4" Type="http://schemas.openxmlformats.org/officeDocument/2006/relationships/image" Target="../media/image58.jpeg"/></Relationships>
</file>

<file path=ppt/slides/_rels/slide19.xml.rels><?xml version="1.0" encoding="UTF-8" standalone="yes"?>
<Relationships xmlns="http://schemas.openxmlformats.org/package/2006/relationships"><Relationship Id="rId8" Type="http://schemas.openxmlformats.org/officeDocument/2006/relationships/image" Target="../media/image62.jpeg"/><Relationship Id="rId13" Type="http://schemas.openxmlformats.org/officeDocument/2006/relationships/image" Target="../media/image67.jpeg"/><Relationship Id="rId18" Type="http://schemas.openxmlformats.org/officeDocument/2006/relationships/image" Target="../media/image72.jpeg"/><Relationship Id="rId26" Type="http://schemas.openxmlformats.org/officeDocument/2006/relationships/image" Target="../media/image80.jpeg"/><Relationship Id="rId3" Type="http://schemas.openxmlformats.org/officeDocument/2006/relationships/notesSlide" Target="../notesSlides/notesSlide16.xml"/><Relationship Id="rId21" Type="http://schemas.openxmlformats.org/officeDocument/2006/relationships/image" Target="../media/image75.jpeg"/><Relationship Id="rId7" Type="http://schemas.openxmlformats.org/officeDocument/2006/relationships/image" Target="../media/image61.jpeg"/><Relationship Id="rId12" Type="http://schemas.openxmlformats.org/officeDocument/2006/relationships/image" Target="../media/image66.jpeg"/><Relationship Id="rId17" Type="http://schemas.openxmlformats.org/officeDocument/2006/relationships/image" Target="../media/image71.jpeg"/><Relationship Id="rId25" Type="http://schemas.openxmlformats.org/officeDocument/2006/relationships/image" Target="../media/image79.jpeg"/><Relationship Id="rId2" Type="http://schemas.openxmlformats.org/officeDocument/2006/relationships/slideLayout" Target="../slideLayouts/slideLayout7.xml"/><Relationship Id="rId16" Type="http://schemas.openxmlformats.org/officeDocument/2006/relationships/image" Target="../media/image70.jpeg"/><Relationship Id="rId20" Type="http://schemas.openxmlformats.org/officeDocument/2006/relationships/image" Target="../media/image74.jpeg"/><Relationship Id="rId29" Type="http://schemas.openxmlformats.org/officeDocument/2006/relationships/slide" Target="slide3.xml"/><Relationship Id="rId1" Type="http://schemas.openxmlformats.org/officeDocument/2006/relationships/audio" Target="file:///D:\&#1052;&#1050;%20&#1042;&#1069;%203\&#1079;&#1072;&#1076;&#1072;&#1085;&#1080;&#1077;%205\Tamm_zad_5_v_mir_volejbola\Anatoly%20Kushnaryov%20-%20Voleybol.mp3" TargetMode="External"/><Relationship Id="rId6" Type="http://schemas.openxmlformats.org/officeDocument/2006/relationships/image" Target="../media/image60.jpeg"/><Relationship Id="rId11" Type="http://schemas.openxmlformats.org/officeDocument/2006/relationships/image" Target="../media/image65.jpeg"/><Relationship Id="rId24" Type="http://schemas.openxmlformats.org/officeDocument/2006/relationships/image" Target="../media/image78.jpeg"/><Relationship Id="rId32" Type="http://schemas.openxmlformats.org/officeDocument/2006/relationships/image" Target="../media/image84.jpeg"/><Relationship Id="rId5" Type="http://schemas.openxmlformats.org/officeDocument/2006/relationships/image" Target="../media/image59.jpeg"/><Relationship Id="rId15" Type="http://schemas.openxmlformats.org/officeDocument/2006/relationships/image" Target="../media/image69.jpeg"/><Relationship Id="rId23" Type="http://schemas.openxmlformats.org/officeDocument/2006/relationships/image" Target="../media/image77.jpeg"/><Relationship Id="rId28" Type="http://schemas.openxmlformats.org/officeDocument/2006/relationships/image" Target="../media/image82.jpeg"/><Relationship Id="rId10" Type="http://schemas.openxmlformats.org/officeDocument/2006/relationships/image" Target="../media/image64.jpeg"/><Relationship Id="rId19" Type="http://schemas.openxmlformats.org/officeDocument/2006/relationships/image" Target="../media/image73.jpeg"/><Relationship Id="rId31" Type="http://schemas.openxmlformats.org/officeDocument/2006/relationships/image" Target="../media/image83.jpeg"/><Relationship Id="rId4" Type="http://schemas.openxmlformats.org/officeDocument/2006/relationships/image" Target="../media/image12.jpeg"/><Relationship Id="rId9" Type="http://schemas.openxmlformats.org/officeDocument/2006/relationships/image" Target="../media/image63.jpeg"/><Relationship Id="rId14" Type="http://schemas.openxmlformats.org/officeDocument/2006/relationships/image" Target="../media/image68.jpeg"/><Relationship Id="rId22" Type="http://schemas.openxmlformats.org/officeDocument/2006/relationships/image" Target="../media/image76.jpeg"/><Relationship Id="rId27" Type="http://schemas.openxmlformats.org/officeDocument/2006/relationships/image" Target="../media/image81.jpeg"/><Relationship Id="rId30" Type="http://schemas.openxmlformats.org/officeDocument/2006/relationships/image" Target="../media/image2.png"/></Relationships>
</file>

<file path=ppt/slides/_rels/slide20.xml.rels><?xml version="1.0" encoding="UTF-8" standalone="yes"?>
<Relationships xmlns="http://schemas.openxmlformats.org/package/2006/relationships"><Relationship Id="rId8" Type="http://schemas.openxmlformats.org/officeDocument/2006/relationships/image" Target="../media/image88.jpeg"/><Relationship Id="rId13" Type="http://schemas.openxmlformats.org/officeDocument/2006/relationships/image" Target="../media/image93.png"/><Relationship Id="rId3" Type="http://schemas.openxmlformats.org/officeDocument/2006/relationships/image" Target="../media/image12.jpeg"/><Relationship Id="rId7" Type="http://schemas.openxmlformats.org/officeDocument/2006/relationships/image" Target="../media/image87.jpeg"/><Relationship Id="rId12" Type="http://schemas.openxmlformats.org/officeDocument/2006/relationships/image" Target="../media/image92.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slide" Target="slide3.xml"/><Relationship Id="rId11" Type="http://schemas.openxmlformats.org/officeDocument/2006/relationships/image" Target="../media/image91.png"/><Relationship Id="rId5" Type="http://schemas.openxmlformats.org/officeDocument/2006/relationships/image" Target="../media/image86.png"/><Relationship Id="rId10" Type="http://schemas.openxmlformats.org/officeDocument/2006/relationships/image" Target="../media/image90.jpeg"/><Relationship Id="rId4" Type="http://schemas.openxmlformats.org/officeDocument/2006/relationships/image" Target="../media/image85.jpeg"/><Relationship Id="rId9" Type="http://schemas.openxmlformats.org/officeDocument/2006/relationships/image" Target="../media/image89.jpeg"/><Relationship Id="rId14" Type="http://schemas.openxmlformats.org/officeDocument/2006/relationships/image" Target="../media/image94.jpeg"/></Relationships>
</file>

<file path=ppt/slides/_rels/slide21.xml.rels><?xml version="1.0" encoding="UTF-8" standalone="yes"?>
<Relationships xmlns="http://schemas.openxmlformats.org/package/2006/relationships"><Relationship Id="rId8" Type="http://schemas.openxmlformats.org/officeDocument/2006/relationships/slide" Target="slide22.xml"/><Relationship Id="rId3" Type="http://schemas.openxmlformats.org/officeDocument/2006/relationships/slideLayout" Target="../slideLayouts/slideLayout7.xml"/><Relationship Id="rId7" Type="http://schemas.openxmlformats.org/officeDocument/2006/relationships/image" Target="../media/image96.jpeg"/><Relationship Id="rId2" Type="http://schemas.openxmlformats.org/officeDocument/2006/relationships/audio" Target="../media/audio2.wav"/><Relationship Id="rId1" Type="http://schemas.openxmlformats.org/officeDocument/2006/relationships/audio" Target="../media/audio1.wav"/><Relationship Id="rId6" Type="http://schemas.openxmlformats.org/officeDocument/2006/relationships/image" Target="../media/image95.jpeg"/><Relationship Id="rId5" Type="http://schemas.openxmlformats.org/officeDocument/2006/relationships/image" Target="../media/image12.jpeg"/><Relationship Id="rId10" Type="http://schemas.openxmlformats.org/officeDocument/2006/relationships/image" Target="../media/image2.png"/><Relationship Id="rId4" Type="http://schemas.openxmlformats.org/officeDocument/2006/relationships/notesSlide" Target="../notesSlides/notesSlide18.xml"/><Relationship Id="rId9" Type="http://schemas.openxmlformats.org/officeDocument/2006/relationships/slide" Target="slide23.xml"/></Relationships>
</file>

<file path=ppt/slides/_rels/slide22.xml.rels><?xml version="1.0" encoding="UTF-8" standalone="yes"?>
<Relationships xmlns="http://schemas.openxmlformats.org/package/2006/relationships"><Relationship Id="rId8" Type="http://schemas.openxmlformats.org/officeDocument/2006/relationships/slide" Target="slide21.xm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8" Type="http://schemas.openxmlformats.org/officeDocument/2006/relationships/image" Target="../media/image100.jpeg"/><Relationship Id="rId3" Type="http://schemas.openxmlformats.org/officeDocument/2006/relationships/image" Target="../media/image12.jpeg"/><Relationship Id="rId7" Type="http://schemas.openxmlformats.org/officeDocument/2006/relationships/image" Target="../media/image99.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8.jpeg"/><Relationship Id="rId5" Type="http://schemas.openxmlformats.org/officeDocument/2006/relationships/image" Target="../media/image97.jpeg"/><Relationship Id="rId4" Type="http://schemas.openxmlformats.org/officeDocument/2006/relationships/hyperlink" Target="http://www.youtube.com/watch?feature=player_embedded&amp;v=zbkAF93qW5k"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i473.photobucket.com/albums/rr97/pesnya_photos/Volleyball%2001/0925_RUS_NED_20.jpg" TargetMode="External"/><Relationship Id="rId13" Type="http://schemas.openxmlformats.org/officeDocument/2006/relationships/hyperlink" Target="http://sportulike.ru/wp-content/uploads/dsc_2363.jpg" TargetMode="External"/><Relationship Id="rId18" Type="http://schemas.openxmlformats.org/officeDocument/2006/relationships/hyperlink" Target="http://www.klich.by/wp-content/uploads/2011/08/22.jpg" TargetMode="External"/><Relationship Id="rId26" Type="http://schemas.openxmlformats.org/officeDocument/2006/relationships/hyperlink" Target="http://upload.wikimedia.org/wikipedia/commons/thumb/f/f2/Soviet_Union_stamp_1956_Spartakiada.jpg/150px-Soviet_Union_stamp_1956_Spartakiada.jpg" TargetMode="External"/><Relationship Id="rId3" Type="http://schemas.openxmlformats.org/officeDocument/2006/relationships/hyperlink" Target="http://newstula.ru/npic/356_large.jpg" TargetMode="External"/><Relationship Id="rId21" Type="http://schemas.openxmlformats.org/officeDocument/2006/relationships/hyperlink" Target="http://sc-sport.com/uploads/posts/2011-07/1310495785_1280738204_new_photo_1270808309.jpg" TargetMode="External"/><Relationship Id="rId7" Type="http://schemas.openxmlformats.org/officeDocument/2006/relationships/hyperlink" Target="http://www.tusur.ru/export/sites/ru.tusur.new/ru/news/2008/03/07.png" TargetMode="External"/><Relationship Id="rId12" Type="http://schemas.openxmlformats.org/officeDocument/2006/relationships/hyperlink" Target="http://cs10280.vkontakte.ru/u5637673/-1/x_935f50ce.jpg" TargetMode="External"/><Relationship Id="rId17" Type="http://schemas.openxmlformats.org/officeDocument/2006/relationships/hyperlink" Target="http://www.sportrepublic.ru/_upload/logo_RS.jpg" TargetMode="External"/><Relationship Id="rId25" Type="http://schemas.openxmlformats.org/officeDocument/2006/relationships/hyperlink" Target="http://www.plusliga.pl/download/scaleCrop/606x404/id/37860/file/AAA-Werb.jpg" TargetMode="External"/><Relationship Id="rId33" Type="http://schemas.openxmlformats.org/officeDocument/2006/relationships/hyperlink" Target="http://www.yeltsincup.ru/gallery/01/05.jpg" TargetMode="External"/><Relationship Id="rId2" Type="http://schemas.openxmlformats.org/officeDocument/2006/relationships/image" Target="../media/image1.png"/><Relationship Id="rId16" Type="http://schemas.openxmlformats.org/officeDocument/2006/relationships/hyperlink" Target="http://www.knigisosklada.ru/images/books/3040/big/3040580.jpg" TargetMode="External"/><Relationship Id="rId20" Type="http://schemas.openxmlformats.org/officeDocument/2006/relationships/hyperlink" Target="http://www.rostov-gorod.ru/imagebase/img_13811_0.jpg" TargetMode="External"/><Relationship Id="rId29" Type="http://schemas.openxmlformats.org/officeDocument/2006/relationships/hyperlink" Target="http://www.volleyhall.org/images/photos/platonov.jpg" TargetMode="External"/><Relationship Id="rId1" Type="http://schemas.openxmlformats.org/officeDocument/2006/relationships/slideLayout" Target="../slideLayouts/slideLayout7.xml"/><Relationship Id="rId6" Type="http://schemas.openxmlformats.org/officeDocument/2006/relationships/hyperlink" Target="http://user-imagescdn.omgpop.com/2bb618ec77ec43bb909bd2092cf11e79_mediumver.jpg" TargetMode="External"/><Relationship Id="rId11" Type="http://schemas.openxmlformats.org/officeDocument/2006/relationships/hyperlink" Target="http://techoneglobal.files.wordpress.com/2011/02/girls-playing-beach-ball.jpg" TargetMode="External"/><Relationship Id="rId24" Type="http://schemas.openxmlformats.org/officeDocument/2006/relationships/hyperlink" Target="http://www.volley4all.net/images/history6.jpg" TargetMode="External"/><Relationship Id="rId32" Type="http://schemas.openxmlformats.org/officeDocument/2006/relationships/hyperlink" Target="http://ru.wikipedia.org/wiki/%D0%9A%D0%B0%D1%80%D0%BF%D0%BE%D0%BB%D1%8C,_%D0%9D%D0%B8%D0%BA%D0%BE%D0%BB%D0%B0%D0%B9_%D0%92%D0%B0%D1%81%D0%B8%D0%BB%D1%8C%D0%B5%D0%B2%D0%B8%D1%87" TargetMode="External"/><Relationship Id="rId5" Type="http://schemas.openxmlformats.org/officeDocument/2006/relationships/hyperlink" Target="http://animal.discovery.com/convergence/screeningroom/apl-at-the-movies/air-bud-v/wallpaper/gallery/wallpaper3_1280.jpg" TargetMode="External"/><Relationship Id="rId15" Type="http://schemas.openxmlformats.org/officeDocument/2006/relationships/hyperlink" Target="http://www.naszeopoczno.pl/zdjecia/strony/640x480/583.jpg" TargetMode="External"/><Relationship Id="rId23" Type="http://schemas.openxmlformats.org/officeDocument/2006/relationships/hyperlink" Target="http://upload.wikimedia.org/wikipedia/commons/thumb/7/78/William_G._Morgan.jpg/150px-William_G._Morgan.jpg" TargetMode="External"/><Relationship Id="rId28" Type="http://schemas.openxmlformats.org/officeDocument/2006/relationships/hyperlink" Target="http://www.sport-novoepokolenie.ru/spaw2/uploads/images/VOLEJBDVA.jpg" TargetMode="External"/><Relationship Id="rId10" Type="http://schemas.openxmlformats.org/officeDocument/2006/relationships/hyperlink" Target="http://rus.ruvr.ru/data/2010/11/15/1268614304/3highres_00000402447740.jpg" TargetMode="External"/><Relationship Id="rId19" Type="http://schemas.openxmlformats.org/officeDocument/2006/relationships/hyperlink" Target="http://www.admrostov.ru/images/tour/2.jpg" TargetMode="External"/><Relationship Id="rId31" Type="http://schemas.openxmlformats.org/officeDocument/2006/relationships/hyperlink" Target="http://sport-necropol.narod.ru/ahvlediani.jpg" TargetMode="External"/><Relationship Id="rId4" Type="http://schemas.openxmlformats.org/officeDocument/2006/relationships/hyperlink" Target="http://narod.ru/disk/2754770001/Pesni_o_voleybole.zip.html" TargetMode="External"/><Relationship Id="rId9" Type="http://schemas.openxmlformats.org/officeDocument/2006/relationships/hyperlink" Target="http://i473.photobucket.com/albums/rr97/pesnya_photos/Volleyball%2001/0923_RUS_BUL_13.jpg" TargetMode="External"/><Relationship Id="rId14" Type="http://schemas.openxmlformats.org/officeDocument/2006/relationships/hyperlink" Target="http://www.sportsio.ru/site/upload/images/aviva/volleyball/1_1.jpg" TargetMode="External"/><Relationship Id="rId22" Type="http://schemas.openxmlformats.org/officeDocument/2006/relationships/hyperlink" Target="http://www.irigo.ru/images/upload/ru/1545/km489.JPG" TargetMode="External"/><Relationship Id="rId27" Type="http://schemas.openxmlformats.org/officeDocument/2006/relationships/hyperlink" Target="http://www.peoples.ru/sport/volleyball/karpol/karpol_973.jpg" TargetMode="External"/><Relationship Id="rId30" Type="http://schemas.openxmlformats.org/officeDocument/2006/relationships/hyperlink" Target="http://darefman.files.wordpress.com/2009/06/fivb1.jpg" TargetMode="External"/></Relationships>
</file>

<file path=ppt/slides/_rels/slide25.xml.rels><?xml version="1.0" encoding="UTF-8" standalone="yes"?>
<Relationships xmlns="http://schemas.openxmlformats.org/package/2006/relationships"><Relationship Id="rId8" Type="http://schemas.openxmlformats.org/officeDocument/2006/relationships/hyperlink" Target="http://stimka.ru/uploads/posts/2011-07/Stimka.ru_1311071631_1281592882_moskva-80_5.jpg" TargetMode="External"/><Relationship Id="rId13" Type="http://schemas.openxmlformats.org/officeDocument/2006/relationships/hyperlink" Target="http://images.mobwiki.ru/upload/wikipedia/commons/thumb/2/2f/Regla_torres.JPG/230px-Regla_torres.JPG" TargetMode="External"/><Relationship Id="rId18" Type="http://schemas.openxmlformats.org/officeDocument/2006/relationships/hyperlink" Target="http://ru.wikipedia.org/wiki/%D0%A4%D0%B0%D0%B9%D0%BB:%D0%98%D0%BD%D0%BD%D0%B0_%D0%A0%D1%8B%D1%81%D0%BA%D0%B0%D0%BB%D1%8C.jpg" TargetMode="External"/><Relationship Id="rId26" Type="http://schemas.openxmlformats.org/officeDocument/2006/relationships/hyperlink" Target="http://ru.wikipedia.org/wiki/%D0%A0%D0%B5%D0%B3%D0%BB%D0%B0_%D0%A2%D0%BE%D1%80%D1%80%D0%B5%D1%81" TargetMode="External"/><Relationship Id="rId3" Type="http://schemas.openxmlformats.org/officeDocument/2006/relationships/image" Target="../media/image12.jpeg"/><Relationship Id="rId21" Type="http://schemas.openxmlformats.org/officeDocument/2006/relationships/hyperlink" Target="http://ru.wikipedia.org/wiki/%C1%F3%EB%E4%E0%EA%EE%E2%E0,_%CB%FE%E4%EC%E8%EB%E0_%D1%F2%E5%EF%E0%ED%EE%E2%ED%E0" TargetMode="External"/><Relationship Id="rId7" Type="http://schemas.openxmlformats.org/officeDocument/2006/relationships/hyperlink" Target="http://www.vcavtomobilist.ru/academy/pictures/med1.jpg" TargetMode="External"/><Relationship Id="rId12" Type="http://schemas.openxmlformats.org/officeDocument/2006/relationships/hyperlink" Target="http://spbvolley.ru/files/images/Zajtsev_1.preview.jpg" TargetMode="External"/><Relationship Id="rId17" Type="http://schemas.openxmlformats.org/officeDocument/2006/relationships/hyperlink" Target="http://im2-tub-ru.yandex.net/i?id=508203612-23-72" TargetMode="External"/><Relationship Id="rId25" Type="http://schemas.openxmlformats.org/officeDocument/2006/relationships/hyperlink" Target="http://im6-tub-ru.yandex.net/i?id=276658795-05-72" TargetMode="External"/><Relationship Id="rId2" Type="http://schemas.openxmlformats.org/officeDocument/2006/relationships/notesSlide" Target="../notesSlides/notesSlide20.xml"/><Relationship Id="rId16" Type="http://schemas.openxmlformats.org/officeDocument/2006/relationships/hyperlink" Target="http://www.fivb.org/Vis2009/Images/GetImage.asmx?No=200682243" TargetMode="External"/><Relationship Id="rId20" Type="http://schemas.openxmlformats.org/officeDocument/2006/relationships/hyperlink" Target="http://olesport.ru/wp-content/uploads/raforpost/56/4134.jpg" TargetMode="External"/><Relationship Id="rId1" Type="http://schemas.openxmlformats.org/officeDocument/2006/relationships/slideLayout" Target="../slideLayouts/slideLayout7.xml"/><Relationship Id="rId6" Type="http://schemas.openxmlformats.org/officeDocument/2006/relationships/hyperlink" Target="http://www.volleyhall.org/platonov.html" TargetMode="External"/><Relationship Id="rId11" Type="http://schemas.openxmlformats.org/officeDocument/2006/relationships/hyperlink" Target="http://ss.sport-express.ru/userfiles/press/0/9442/15181_origin.jpg" TargetMode="External"/><Relationship Id="rId24" Type="http://schemas.openxmlformats.org/officeDocument/2006/relationships/hyperlink" Target="http://ru.wikipedia.org/wiki/%D0%9A%D0%B0%D1%80%D1%87_%D0%9A%D0%B8%D1%80%D0%B0%D0%B9" TargetMode="External"/><Relationship Id="rId5" Type="http://schemas.openxmlformats.org/officeDocument/2006/relationships/hyperlink" Target="http://www.volleyhall.org/images/photos/platonov.jpg" TargetMode="External"/><Relationship Id="rId15" Type="http://schemas.openxmlformats.org/officeDocument/2006/relationships/hyperlink" Target="http://img04.rl0.ru/9d6758247e246535b6ed9b5185a72676/640x640/news.rambler.ru/img/2010/11/15121912.0260.jpg" TargetMode="External"/><Relationship Id="rId23" Type="http://schemas.openxmlformats.org/officeDocument/2006/relationships/hyperlink" Target="http://www.voleybolunsesi.com/upload/images/products/3822_5.jpg" TargetMode="External"/><Relationship Id="rId10" Type="http://schemas.openxmlformats.org/officeDocument/2006/relationships/hyperlink" Target="http://www.vcavtomobilist.ru/gallery/museum/large/4.jpg" TargetMode="External"/><Relationship Id="rId19" Type="http://schemas.openxmlformats.org/officeDocument/2006/relationships/hyperlink" Target="http://ru.wikipedia.org/wiki/%D0%9C%D0%BE%D0%BD%D0%B4%D0%B7%D0%BE%D0%BB%D0%B5%D0%B2%D1%81%D0%BA%D0%B8%D0%B9,_%D0%93%D0%B5%D0%BE%D1%80%D0%B3%D0%B8%D0%B9_%D0%93%D1%80%D0%B8%D0%B3%D0%BE%D1%80%D1%8C%D0%B5%D0%B2%D0%B8%D1%87" TargetMode="External"/><Relationship Id="rId4" Type="http://schemas.openxmlformats.org/officeDocument/2006/relationships/hyperlink" Target="http://sport-necropol.narod.ru/ahvlediani.jpg" TargetMode="External"/><Relationship Id="rId9" Type="http://schemas.openxmlformats.org/officeDocument/2006/relationships/hyperlink" Target="http://www.vcavtomobilist.ru/gallery/platonov_gallery/large/21_med.jpg" TargetMode="External"/><Relationship Id="rId14" Type="http://schemas.openxmlformats.org/officeDocument/2006/relationships/hyperlink" Target="http://ru.wikipedia.org/wiki/%D0%A4%D0%B0%D0%B9%D0%BB:Ekaterina_Gamova_3.jpg" TargetMode="External"/><Relationship Id="rId22" Type="http://schemas.openxmlformats.org/officeDocument/2006/relationships/hyperlink" Target="http://ru.wikipedia.org/wiki/%D0%A4%D0%B0%D0%B9%D0%BB:%D0%9B%D1%8E%D0%B4%D0%BC%D0%B8%D0%BB%D0%B0_%D0%91%D1%83%D0%BB%D0%B4%D0%B0%D0%BA%D0%BE%D0%B2%D0%B0.jpg" TargetMode="External"/><Relationship Id="rId27" Type="http://schemas.openxmlformats.org/officeDocument/2006/relationships/hyperlink" Target="http://ru.wikipedia.org/wiki/%D0%97%D0%B0%D0%B9%D1%86%D0%B5%D0%B2,_%D0%92%D1%8F%D1%87%D0%B5%D1%81%D0%BB%D0%B0%D0%B2_%D0%90%D0%BB%D0%B5%D0%BA%D1%81%D0%B5%D0%B5%D0%B2%D0%B8%D1%87"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ru.wikipedia.org/wiki/%D0%A4%D0%B0%D0%B9%D0%BB:Lyubov_K%C4%B1l%C4%B1%C3%A7_3.jpg" TargetMode="External"/><Relationship Id="rId13" Type="http://schemas.openxmlformats.org/officeDocument/2006/relationships/hyperlink" Target="http://cs10509.vkontakte.ru/u6085299/143551758/y_4332134d.jpg" TargetMode="External"/><Relationship Id="rId18" Type="http://schemas.openxmlformats.org/officeDocument/2006/relationships/hyperlink" Target="http://cs9852.vkontakte.ru/u3540591/34306868/z_818f836e.jpg" TargetMode="External"/><Relationship Id="rId26" Type="http://schemas.openxmlformats.org/officeDocument/2006/relationships/hyperlink" Target="http://www.yuga.ru/media/beach_voley2.jpg" TargetMode="External"/><Relationship Id="rId3" Type="http://schemas.openxmlformats.org/officeDocument/2006/relationships/hyperlink" Target="http://upload.wikimedia.org/wikipedia/ru/4/40/%D0%9C%D1%83%D0%B6%D1%81%D0%BA%D0%B0%D1%8F_%D1%81%D0%B1%D0%BE%D1%80%D0%BD%D0%B0%D1%8F_%D0%A1%D0%A1%D0%A1%D0%A0_%D0%BF%D0%BE_%D0%B2%D0%BE%D0%BB%D0%B5%D0%B9%D0%B1%D0%BE%D0%BB%D1%83-1982.jpg" TargetMode="External"/><Relationship Id="rId21" Type="http://schemas.openxmlformats.org/officeDocument/2006/relationships/hyperlink" Target="http://cs4125.vkontakte.ru/u60188228/138650628/y_e7849def.jpg" TargetMode="External"/><Relationship Id="rId34" Type="http://schemas.openxmlformats.org/officeDocument/2006/relationships/hyperlink" Target="http://www.mf-volley.ru/netcat_files/Image/0_3eae1_4878e9dc_XL-2.jpg" TargetMode="External"/><Relationship Id="rId7" Type="http://schemas.openxmlformats.org/officeDocument/2006/relationships/hyperlink" Target="http://ru.wikipedia.org/wiki/%D0%93%D0%B0%D0%BC%D0%BE%D0%B2%D0%B0,_%D0%95%D0%BA%D0%B0%D1%82%D0%B5%D1%80%D0%B8%D0%BD%D0%B0_%D0%90%D0%BB%D0%B5%D0%BA%D1%81%D0%B0%D0%BD%D0%B4%D1%80%D0%BE%D0%B2%D0%BD%D0%B0" TargetMode="External"/><Relationship Id="rId12" Type="http://schemas.openxmlformats.org/officeDocument/2006/relationships/hyperlink" Target="http://animal.discovery.com/convergence/screeningroom/apl-at-the-movies/air-bud-v/wallpaper/gallery/wallpaper1_800.jpg" TargetMode="External"/><Relationship Id="rId17" Type="http://schemas.openxmlformats.org/officeDocument/2006/relationships/hyperlink" Target="http://cs9721.vkontakte.ru/u3540591/143551758/z_3783ca47.jpg" TargetMode="External"/><Relationship Id="rId25" Type="http://schemas.openxmlformats.org/officeDocument/2006/relationships/hyperlink" Target="http://cs4125.vkontakte.ru/u60188228/134247574/y_dd7f9ab0.jpg" TargetMode="External"/><Relationship Id="rId33" Type="http://schemas.openxmlformats.org/officeDocument/2006/relationships/hyperlink" Target="http://www.yuga.ru/media/kubok-rossii.jpg" TargetMode="External"/><Relationship Id="rId2" Type="http://schemas.openxmlformats.org/officeDocument/2006/relationships/image" Target="../media/image12.jpeg"/><Relationship Id="rId16" Type="http://schemas.openxmlformats.org/officeDocument/2006/relationships/hyperlink" Target="http://cs10509.vkontakte.ru/u6085299/143551758/y_d4402104.jpg" TargetMode="External"/><Relationship Id="rId20" Type="http://schemas.openxmlformats.org/officeDocument/2006/relationships/hyperlink" Target="http://cs4125.vkontakte.ru/u60188228/138650628/y_ba602119.jpg" TargetMode="External"/><Relationship Id="rId29" Type="http://schemas.openxmlformats.org/officeDocument/2006/relationships/hyperlink" Target="http://www.piterpan.ru/nz_beach_volleyball_man_wearing_golden_coat_IMG_5020.jpg" TargetMode="External"/><Relationship Id="rId1" Type="http://schemas.openxmlformats.org/officeDocument/2006/relationships/slideLayout" Target="../slideLayouts/slideLayout7.xml"/><Relationship Id="rId6" Type="http://schemas.openxmlformats.org/officeDocument/2006/relationships/hyperlink" Target="http://ru.wikipedia.org/wiki/%D0%A4%D0%B0%D0%B9%D0%BB:Gamova_is_tall.jpg" TargetMode="External"/><Relationship Id="rId11" Type="http://schemas.openxmlformats.org/officeDocument/2006/relationships/hyperlink" Target="http://www.mf-volley.ru/netcat_files/Image/sidya2.jpg" TargetMode="External"/><Relationship Id="rId24" Type="http://schemas.openxmlformats.org/officeDocument/2006/relationships/hyperlink" Target="http://cs4125.vkontakte.ru/u60188228/134247574/y_6c63a5c2.jpg" TargetMode="External"/><Relationship Id="rId32" Type="http://schemas.openxmlformats.org/officeDocument/2006/relationships/hyperlink" Target="http://s4.assets.usoc.org/assets/images/photo_gallery_image/image/13546/full/531_Medals.jpg?1243806878" TargetMode="External"/><Relationship Id="rId5" Type="http://schemas.openxmlformats.org/officeDocument/2006/relationships/hyperlink" Target="http://ru.wikipedia.org/wiki/%D0%A4%D0%B0%D0%B9%D0%BB:Giba.JPG" TargetMode="External"/><Relationship Id="rId15" Type="http://schemas.openxmlformats.org/officeDocument/2006/relationships/hyperlink" Target="http://www.mf-volley.ru/sitting/" TargetMode="External"/><Relationship Id="rId23" Type="http://schemas.openxmlformats.org/officeDocument/2006/relationships/hyperlink" Target="http://cs4125.vkontakte.ru/u60188228/134247574/y_f31a5394.jpg" TargetMode="External"/><Relationship Id="rId28" Type="http://schemas.openxmlformats.org/officeDocument/2006/relationships/hyperlink" Target="http://www.examiner.com/images/blog/wysiwyg/image/volleyball(3).jpg" TargetMode="External"/><Relationship Id="rId36" Type="http://schemas.openxmlformats.org/officeDocument/2006/relationships/hyperlink" Target="http://veteran-volleyboll.ru/wp-content/uploads/2011/10/veteran-volleyball.ru-%D0%9C50_1110050032_00000000x1112ryn.jpg" TargetMode="External"/><Relationship Id="rId10" Type="http://schemas.openxmlformats.org/officeDocument/2006/relationships/hyperlink" Target="http://www.mf-volley.ru/netcat_files/Image/sidya1.jpg" TargetMode="External"/><Relationship Id="rId19" Type="http://schemas.openxmlformats.org/officeDocument/2006/relationships/hyperlink" Target="http://cs10668.vkontakte.ru/u3540591/34306868/y_149d9465.jpg" TargetMode="External"/><Relationship Id="rId31" Type="http://schemas.openxmlformats.org/officeDocument/2006/relationships/hyperlink" Target="http://kubsport.ru/wp-content/uploads/2010/09/beach_volley.jpg" TargetMode="External"/><Relationship Id="rId4" Type="http://schemas.openxmlformats.org/officeDocument/2006/relationships/hyperlink" Target="http://ru.wikipedia.org/wiki/%D0%96%D0%B8%D0%B1%D0%B0" TargetMode="External"/><Relationship Id="rId9" Type="http://schemas.openxmlformats.org/officeDocument/2006/relationships/hyperlink" Target="http://ru.wikipedia.org/wiki/%D1%EE%EA%EE%EB%EE%E2%E0,_%CB%FE%E1%EE%E2%FC_%C2%EB%E0%E4%E8%EC%E8%F0%EE%E2%ED%E0" TargetMode="External"/><Relationship Id="rId14" Type="http://schemas.openxmlformats.org/officeDocument/2006/relationships/hyperlink" Target="http://www.voi.port33.ru/e107_files/downloadimages/DSC02258.jpg" TargetMode="External"/><Relationship Id="rId22" Type="http://schemas.openxmlformats.org/officeDocument/2006/relationships/hyperlink" Target="http://cs4125.vkontakte.ru/u60188228/138650628/x_5fd9406e.jpg" TargetMode="External"/><Relationship Id="rId27" Type="http://schemas.openxmlformats.org/officeDocument/2006/relationships/hyperlink" Target="http://hiblogger.net/img/userfiles/2007/07/24/25216/Day2/i1fdxq11.jpg" TargetMode="External"/><Relationship Id="rId30" Type="http://schemas.openxmlformats.org/officeDocument/2006/relationships/hyperlink" Target="http://file.universalsports.com/mm/Photo/Sports/General/35/19/53/351953_M23.jpg" TargetMode="External"/><Relationship Id="rId35" Type="http://schemas.openxmlformats.org/officeDocument/2006/relationships/hyperlink" Target="http://veteran-volleyboll.ru/wp-content/uploads/2010/11/veteran-volleyball.ru-OBS_1110050032_DSC00812x2252ryn.jpg"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upload.wikimedia.org/wikipedia/commons/thumb/d/d1/China_vs._Austria_in_Beach_Volleyball_-_Summer_Olympics_Beijing_2008.jpg/250px-China_vs._Austria_in_Beach_Volleyball_-_Summer_Olympics_Beijing_2008.jpg" TargetMode="External"/><Relationship Id="rId13" Type="http://schemas.openxmlformats.org/officeDocument/2006/relationships/hyperlink" Target="http://www.fivb.org/visasp/GetPhoto.aspx?type=press&amp;no=31213&amp;maxsize=450" TargetMode="External"/><Relationship Id="rId18" Type="http://schemas.openxmlformats.org/officeDocument/2006/relationships/hyperlink" Target="http://www.it-n.ru/communities.aspx?cat_no=107408&amp;d_no=161814&amp;ext=Attachment.aspx?Id=61765" TargetMode="External"/><Relationship Id="rId26" Type="http://schemas.openxmlformats.org/officeDocument/2006/relationships/hyperlink" Target="http://www.it-n.ru/communities.aspx?cat_no=107408&amp;d_no=248708&amp;ext=Attachment.aspx?Id=113353" TargetMode="External"/><Relationship Id="rId3" Type="http://schemas.openxmlformats.org/officeDocument/2006/relationships/hyperlink" Target="http://cryazone.com/uploads/posts/thumbs/1205578693_15ltokio.jpg" TargetMode="External"/><Relationship Id="rId21" Type="http://schemas.openxmlformats.org/officeDocument/2006/relationships/hyperlink" Target="http://www.it-n.ru/communities.aspx?cat_no=107408&amp;d_no=166602&amp;ext=Attachment.aspx?Id=64681" TargetMode="External"/><Relationship Id="rId7" Type="http://schemas.openxmlformats.org/officeDocument/2006/relationships/hyperlink" Target="http://moy-sport.com/images/stories/valeybal/10786115.jpg" TargetMode="External"/><Relationship Id="rId12" Type="http://schemas.openxmlformats.org/officeDocument/2006/relationships/hyperlink" Target="http://www.sp1.legionowo.pl/pliki/samorzad_uczniowski/samorzad_uczniowski_kl_4_6/pila_siatkowa.jpg" TargetMode="External"/><Relationship Id="rId17" Type="http://schemas.openxmlformats.org/officeDocument/2006/relationships/hyperlink" Target="http://www.it-n.ru/communities.aspx?cat_no=13748&amp;d_no=63789&amp;ext=Attachment.aspx?Id=17093" TargetMode="External"/><Relationship Id="rId25" Type="http://schemas.openxmlformats.org/officeDocument/2006/relationships/hyperlink" Target="http://www.it-n.ru/communities.aspx?cat_no=107408&amp;d_no=245088&amp;ext=Attachment.aspx?Id=110896" TargetMode="External"/><Relationship Id="rId2" Type="http://schemas.openxmlformats.org/officeDocument/2006/relationships/image" Target="../media/image12.jpeg"/><Relationship Id="rId16" Type="http://schemas.openxmlformats.org/officeDocument/2006/relationships/hyperlink" Target="http://www.youtube.com/watch?feature=player_embedded&amp;v=zbkAF93qW5k" TargetMode="External"/><Relationship Id="rId20" Type="http://schemas.openxmlformats.org/officeDocument/2006/relationships/hyperlink" Target="http://www.it-n.ru/communities.aspx?cat_no=107408&amp;d_no=161816&amp;ext=Attachment.aspx?Id=61767" TargetMode="External"/><Relationship Id="rId29" Type="http://schemas.openxmlformats.org/officeDocument/2006/relationships/hyperlink" Target="http://www.it-n.ru/communities.aspx?cat_no=107408&amp;d_no=202941&amp;ext=Attachment.aspx?Id=123217" TargetMode="External"/><Relationship Id="rId1" Type="http://schemas.openxmlformats.org/officeDocument/2006/relationships/slideLayout" Target="../slideLayouts/slideLayout7.xml"/><Relationship Id="rId6" Type="http://schemas.openxmlformats.org/officeDocument/2006/relationships/hyperlink" Target="http://www.volleyball-tver.ru/sites/default/files/ygorskaya_kladovaya-35.jpg" TargetMode="External"/><Relationship Id="rId11" Type="http://schemas.openxmlformats.org/officeDocument/2006/relationships/hyperlink" Target="http://dashnya-96.narod.ru/pravila_voleibola_v_stihah/" TargetMode="External"/><Relationship Id="rId24" Type="http://schemas.openxmlformats.org/officeDocument/2006/relationships/hyperlink" Target="http://www.it-n.ru/communities.aspx?cat_no=107408&amp;d_no=202940&amp;ext=http://cid-3b6f6abef266a99d.office.live.com/self.aspx/%D0%9E%D0%B1%D1%89%D0%B0%D1%8F/animacia.rar" TargetMode="External"/><Relationship Id="rId5" Type="http://schemas.openxmlformats.org/officeDocument/2006/relationships/hyperlink" Target="http://www.kinoru.ru/published/publicdata/KINORU1/attachments/SC/products_pictures/1057191_6.jpg" TargetMode="External"/><Relationship Id="rId15" Type="http://schemas.openxmlformats.org/officeDocument/2006/relationships/hyperlink" Target="http://www.epochtimes.ru/images/stories/06/sport/163_250710_005_vol.jpg" TargetMode="External"/><Relationship Id="rId23" Type="http://schemas.openxmlformats.org/officeDocument/2006/relationships/hyperlink" Target="http://www.it-n.ru/communities.aspx?cat_no=107408&amp;d_no=164988&amp;ext=Attachment.aspx?Id=63613" TargetMode="External"/><Relationship Id="rId28" Type="http://schemas.openxmlformats.org/officeDocument/2006/relationships/hyperlink" Target="http://www.it-n.ru/communities.aspx?cat_no=107408&amp;d_no=160230&amp;ext=Attachment.aspx?Id=60952" TargetMode="External"/><Relationship Id="rId10" Type="http://schemas.openxmlformats.org/officeDocument/2006/relationships/hyperlink" Target="http://www.sportoptom.ru/wp-content/uploads/2010/09/2169_600.jpg" TargetMode="External"/><Relationship Id="rId19" Type="http://schemas.openxmlformats.org/officeDocument/2006/relationships/hyperlink" Target="http://www.it-n.ru/communities.aspx?cat_no=107408&amp;d_no=161815&amp;ext=Attachment.aspx?Id=61766" TargetMode="External"/><Relationship Id="rId4" Type="http://schemas.openxmlformats.org/officeDocument/2006/relationships/hyperlink" Target="http://www.mapsofworld.com/olympic-trivia/images/olympic-posters/tokyo1964.jpg" TargetMode="External"/><Relationship Id="rId9" Type="http://schemas.openxmlformats.org/officeDocument/2006/relationships/hyperlink" Target="http://moy-sport.com/voleyball/40-olimpval" TargetMode="External"/><Relationship Id="rId14" Type="http://schemas.openxmlformats.org/officeDocument/2006/relationships/hyperlink" Target="http://euro09volley.narod.ru/euro09/euro09foto/image028.jpg" TargetMode="External"/><Relationship Id="rId22" Type="http://schemas.openxmlformats.org/officeDocument/2006/relationships/hyperlink" Target="http://www.it-n.ru/communities.aspx?cat_no=107408&amp;d_no=161823&amp;ext=Attachment.aspx?Id=61776" TargetMode="External"/><Relationship Id="rId27" Type="http://schemas.openxmlformats.org/officeDocument/2006/relationships/hyperlink" Target="http://www.it-n.ru/communities.aspx?cat_no=107408&amp;d_no=157760&amp;ext=Attachment.aspx?Id=5966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4294967295"/>
          </p:nvPr>
        </p:nvSpPr>
        <p:spPr>
          <a:xfrm>
            <a:off x="0" y="6093296"/>
            <a:ext cx="9144000" cy="1392560"/>
          </a:xfrm>
        </p:spPr>
        <p:txBody>
          <a:bodyPr>
            <a:normAutofit/>
          </a:bodyPr>
          <a:lstStyle/>
          <a:p>
            <a:pPr algn="ctr">
              <a:buNone/>
            </a:pPr>
            <a:endParaRPr lang="ru-RU" sz="2000" dirty="0">
              <a:solidFill>
                <a:schemeClr val="bg1"/>
              </a:solidFill>
            </a:endParaRPr>
          </a:p>
        </p:txBody>
      </p:sp>
      <p:sp>
        <p:nvSpPr>
          <p:cNvPr id="5" name="Прямоугольник 4"/>
          <p:cNvSpPr/>
          <p:nvPr/>
        </p:nvSpPr>
        <p:spPr>
          <a:xfrm rot="20901491">
            <a:off x="703639" y="1343972"/>
            <a:ext cx="6690229" cy="2308324"/>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4800" b="1" cap="none" spc="50" dirty="0" smtClean="0">
              <a:ln w="11430"/>
              <a:solidFill>
                <a:schemeClr val="bg1">
                  <a:lumMod val="75000"/>
                </a:schemeClr>
              </a:solidFill>
              <a:effectLst>
                <a:outerShdw blurRad="76200" dist="50800" dir="5400000" algn="tl" rotWithShape="0">
                  <a:srgbClr val="000000">
                    <a:alpha val="65000"/>
                  </a:srgbClr>
                </a:outerShdw>
              </a:effectLst>
            </a:endParaRPr>
          </a:p>
          <a:p>
            <a:pPr algn="ctr"/>
            <a:r>
              <a:rPr lang="ru-RU" sz="4800" b="1" spc="50" dirty="0" smtClean="0">
                <a:ln w="11430"/>
                <a:solidFill>
                  <a:schemeClr val="accent1">
                    <a:lumMod val="50000"/>
                  </a:schemeClr>
                </a:solidFill>
                <a:effectLst>
                  <a:outerShdw blurRad="76200" dist="50800" dir="5400000" algn="tl" rotWithShape="0">
                    <a:srgbClr val="000000">
                      <a:alpha val="65000"/>
                    </a:srgbClr>
                  </a:outerShdw>
                </a:effectLst>
              </a:rPr>
              <a:t>Виртуальная экскурсия </a:t>
            </a:r>
          </a:p>
          <a:p>
            <a:pPr algn="ctr"/>
            <a:r>
              <a:rPr lang="ru-RU" sz="4800" b="1" cap="none" spc="50" dirty="0" smtClean="0">
                <a:ln w="11430"/>
                <a:solidFill>
                  <a:schemeClr val="accent1">
                    <a:lumMod val="50000"/>
                  </a:schemeClr>
                </a:solidFill>
                <a:effectLst>
                  <a:outerShdw blurRad="76200" dist="50800" dir="5400000" algn="tl" rotWithShape="0">
                    <a:srgbClr val="000000">
                      <a:alpha val="65000"/>
                    </a:srgbClr>
                  </a:outerShdw>
                </a:effectLst>
              </a:rPr>
              <a:t> в мир волейбола</a:t>
            </a:r>
            <a:endParaRPr lang="ru-RU" sz="4800" b="1" cap="none" spc="50" dirty="0">
              <a:ln w="11430"/>
              <a:solidFill>
                <a:schemeClr val="accent1">
                  <a:lumMod val="50000"/>
                </a:schemeClr>
              </a:solidFill>
              <a:effectLst>
                <a:outerShdw blurRad="76200" dist="50800" dir="5400000" algn="tl" rotWithShape="0">
                  <a:srgbClr val="000000">
                    <a:alpha val="65000"/>
                  </a:srgbClr>
                </a:outerShdw>
              </a:effectLst>
            </a:endParaRPr>
          </a:p>
        </p:txBody>
      </p:sp>
      <p:pic>
        <p:nvPicPr>
          <p:cNvPr id="4" name="voleybol 00_00_00-00_01_24.mp3">
            <a:hlinkClick r:id="" action="ppaction://media"/>
          </p:cNvPr>
          <p:cNvPicPr>
            <a:picLocks noRot="1" noChangeAspect="1"/>
          </p:cNvPicPr>
          <p:nvPr>
            <a:audioFile r:link="rId1"/>
          </p:nvPr>
        </p:nvPicPr>
        <p:blipFill>
          <a:blip r:embed="rId3" cstate="email"/>
          <a:stretch>
            <a:fillRect/>
          </a:stretch>
        </p:blipFill>
        <p:spPr>
          <a:xfrm>
            <a:off x="-900608" y="6553200"/>
            <a:ext cx="304800" cy="304800"/>
          </a:xfrm>
          <a:prstGeom prst="rect">
            <a:avLst/>
          </a:prstGeom>
        </p:spPr>
      </p:pic>
      <p:pic>
        <p:nvPicPr>
          <p:cNvPr id="1026" name="Picture 2" descr="logotip"/>
          <p:cNvPicPr>
            <a:picLocks noChangeAspect="1" noChangeArrowheads="1"/>
          </p:cNvPicPr>
          <p:nvPr/>
        </p:nvPicPr>
        <p:blipFill>
          <a:blip r:embed="rId4" cstate="email">
            <a:duotone>
              <a:schemeClr val="bg2">
                <a:shade val="45000"/>
                <a:satMod val="135000"/>
              </a:schemeClr>
              <a:prstClr val="white"/>
            </a:duotone>
          </a:blip>
          <a:srcRect/>
          <a:stretch>
            <a:fillRect/>
          </a:stretch>
        </p:blipFill>
        <p:spPr bwMode="auto">
          <a:xfrm>
            <a:off x="130175" y="144463"/>
            <a:ext cx="1081088" cy="712787"/>
          </a:xfrm>
          <a:prstGeom prst="rect">
            <a:avLst/>
          </a:prstGeom>
          <a:noFill/>
          <a:ln w="9525">
            <a:noFill/>
            <a:miter lim="800000"/>
            <a:headEnd/>
            <a:tailEnd/>
          </a:ln>
        </p:spPr>
      </p:pic>
    </p:spTree>
  </p:cSld>
  <p:clrMapOvr>
    <a:masterClrMapping/>
  </p:clrMapOvr>
  <p:transition spd="slow" advClick="0" advTm="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3" showWhenStopped="0">
                <p:cTn id="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tusur.ru/export/sites/ru.tusur.new/ru/news/2008/03/07.png"/>
          <p:cNvPicPr>
            <a:picLocks noChangeAspect="1" noChangeArrowheads="1"/>
          </p:cNvPicPr>
          <p:nvPr/>
        </p:nvPicPr>
        <p:blipFill>
          <a:blip r:embed="rId2" cstate="email"/>
          <a:srcRect/>
          <a:stretch>
            <a:fillRect/>
          </a:stretch>
        </p:blipFill>
        <p:spPr bwMode="auto">
          <a:xfrm>
            <a:off x="1331640" y="404664"/>
            <a:ext cx="6552728" cy="5976664"/>
          </a:xfrm>
          <a:prstGeom prst="rect">
            <a:avLst/>
          </a:prstGeom>
          <a:ln>
            <a:noFill/>
          </a:ln>
          <a:effectLst>
            <a:softEdge rad="112500"/>
          </a:effectLst>
        </p:spPr>
      </p:pic>
      <p:pic>
        <p:nvPicPr>
          <p:cNvPr id="7" name="Рисунок 6" descr="Рисунок2.jpg"/>
          <p:cNvPicPr>
            <a:picLocks noChangeAspect="1"/>
          </p:cNvPicPr>
          <p:nvPr/>
        </p:nvPicPr>
        <p:blipFill>
          <a:blip r:embed="rId3" cstate="email"/>
          <a:stretch>
            <a:fillRect/>
          </a:stretch>
        </p:blipFill>
        <p:spPr>
          <a:xfrm>
            <a:off x="1331640" y="476672"/>
            <a:ext cx="6552000" cy="5934517"/>
          </a:xfrm>
          <a:prstGeom prst="rect">
            <a:avLst/>
          </a:prstGeom>
          <a:ln>
            <a:noFill/>
          </a:ln>
          <a:effectLst>
            <a:softEdge rad="112500"/>
          </a:effectLst>
        </p:spPr>
      </p:pic>
      <p:pic>
        <p:nvPicPr>
          <p:cNvPr id="8" name="Рисунок 7" descr="Рисунок1.jpg"/>
          <p:cNvPicPr>
            <a:picLocks noChangeAspect="1"/>
          </p:cNvPicPr>
          <p:nvPr/>
        </p:nvPicPr>
        <p:blipFill>
          <a:blip r:embed="rId4" cstate="email"/>
          <a:stretch>
            <a:fillRect/>
          </a:stretch>
        </p:blipFill>
        <p:spPr>
          <a:xfrm>
            <a:off x="3970" y="0"/>
            <a:ext cx="9136059" cy="6858000"/>
          </a:xfrm>
          <a:prstGeom prst="rect">
            <a:avLst/>
          </a:prstGeom>
        </p:spPr>
      </p:pic>
      <p:pic>
        <p:nvPicPr>
          <p:cNvPr id="9" name="Рисунок 8" descr="0925_RUS_NED_20.jpg"/>
          <p:cNvPicPr>
            <a:picLocks noChangeAspect="1"/>
          </p:cNvPicPr>
          <p:nvPr/>
        </p:nvPicPr>
        <p:blipFill>
          <a:blip r:embed="rId5" cstate="email"/>
          <a:srcRect/>
          <a:stretch>
            <a:fillRect/>
          </a:stretch>
        </p:blipFill>
        <p:spPr>
          <a:xfrm>
            <a:off x="-1" y="0"/>
            <a:ext cx="9144001" cy="6858000"/>
          </a:xfrm>
          <a:prstGeom prst="rect">
            <a:avLst/>
          </a:prstGeom>
        </p:spPr>
      </p:pic>
      <p:pic>
        <p:nvPicPr>
          <p:cNvPr id="12" name="Рисунок 11" descr="0923_RUS_BUL_13.jpg"/>
          <p:cNvPicPr>
            <a:picLocks noChangeAspect="1"/>
          </p:cNvPicPr>
          <p:nvPr/>
        </p:nvPicPr>
        <p:blipFill>
          <a:blip r:embed="rId6" cstate="email"/>
          <a:srcRect/>
          <a:stretch>
            <a:fillRect/>
          </a:stretch>
        </p:blipFill>
        <p:spPr>
          <a:xfrm>
            <a:off x="0" y="0"/>
            <a:ext cx="9144000" cy="6858000"/>
          </a:xfrm>
          <a:prstGeom prst="rect">
            <a:avLst/>
          </a:prstGeom>
        </p:spPr>
      </p:pic>
      <p:pic>
        <p:nvPicPr>
          <p:cNvPr id="18" name="Рисунок 17" descr="girls-playing-beach-ball.jpg"/>
          <p:cNvPicPr>
            <a:picLocks noChangeAspect="1"/>
          </p:cNvPicPr>
          <p:nvPr/>
        </p:nvPicPr>
        <p:blipFill>
          <a:blip r:embed="rId7" cstate="email"/>
          <a:srcRect/>
          <a:stretch>
            <a:fillRect/>
          </a:stretch>
        </p:blipFill>
        <p:spPr>
          <a:xfrm>
            <a:off x="-396552" y="0"/>
            <a:ext cx="9540552" cy="6858000"/>
          </a:xfrm>
          <a:prstGeom prst="rect">
            <a:avLst/>
          </a:prstGeom>
        </p:spPr>
      </p:pic>
      <p:pic>
        <p:nvPicPr>
          <p:cNvPr id="19" name="Рисунок 18" descr="x_935f50ce.jpg"/>
          <p:cNvPicPr>
            <a:picLocks noChangeAspect="1"/>
          </p:cNvPicPr>
          <p:nvPr/>
        </p:nvPicPr>
        <p:blipFill>
          <a:blip r:embed="rId8" cstate="email"/>
          <a:stretch>
            <a:fillRect/>
          </a:stretch>
        </p:blipFill>
        <p:spPr>
          <a:xfrm>
            <a:off x="-396552" y="0"/>
            <a:ext cx="9540552" cy="6858000"/>
          </a:xfrm>
          <a:prstGeom prst="rect">
            <a:avLst/>
          </a:prstGeom>
        </p:spPr>
      </p:pic>
      <p:grpSp>
        <p:nvGrpSpPr>
          <p:cNvPr id="22" name="Группа 21"/>
          <p:cNvGrpSpPr/>
          <p:nvPr/>
        </p:nvGrpSpPr>
        <p:grpSpPr>
          <a:xfrm>
            <a:off x="-396552" y="0"/>
            <a:ext cx="9540552" cy="6858000"/>
            <a:chOff x="-396552" y="0"/>
            <a:chExt cx="9540552" cy="6858000"/>
          </a:xfrm>
        </p:grpSpPr>
        <p:pic>
          <p:nvPicPr>
            <p:cNvPr id="20" name="Рисунок 19" descr="3highres_00000402447740.jpg"/>
            <p:cNvPicPr>
              <a:picLocks noChangeAspect="1"/>
            </p:cNvPicPr>
            <p:nvPr/>
          </p:nvPicPr>
          <p:blipFill>
            <a:blip r:embed="rId9" cstate="email"/>
            <a:stretch>
              <a:fillRect/>
            </a:stretch>
          </p:blipFill>
          <p:spPr>
            <a:xfrm>
              <a:off x="-371820" y="0"/>
              <a:ext cx="9515820" cy="5544000"/>
            </a:xfrm>
            <a:prstGeom prst="rect">
              <a:avLst/>
            </a:prstGeom>
          </p:spPr>
        </p:pic>
        <p:sp>
          <p:nvSpPr>
            <p:cNvPr id="21" name="Прямоугольник 20"/>
            <p:cNvSpPr/>
            <p:nvPr/>
          </p:nvSpPr>
          <p:spPr>
            <a:xfrm>
              <a:off x="-396552" y="5517232"/>
              <a:ext cx="9540552" cy="13407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solidFill>
                    <a:schemeClr val="tx2">
                      <a:lumMod val="75000"/>
                    </a:schemeClr>
                  </a:solidFill>
                  <a:latin typeface="Monotype Corsiva" pitchFamily="66" charset="0"/>
                </a:rPr>
                <a:t>Чемпионки мира!</a:t>
              </a:r>
              <a:endParaRPr lang="ru-RU" sz="4400" b="1" dirty="0">
                <a:solidFill>
                  <a:schemeClr val="tx2">
                    <a:lumMod val="75000"/>
                  </a:schemeClr>
                </a:solidFill>
                <a:latin typeface="Monotype Corsiva" pitchFamily="66" charset="0"/>
              </a:endParaRPr>
            </a:p>
          </p:txBody>
        </p:sp>
      </p:grpSp>
    </p:spTree>
  </p:cSld>
  <p:clrMapOvr>
    <a:masterClrMapping/>
  </p:clrMapOvr>
  <p:transition spd="slow" advClick="0" advTm="4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par>
                          <p:cTn id="8" fill="hold">
                            <p:stCondLst>
                              <p:cond delay="3000"/>
                            </p:stCondLst>
                            <p:childTnLst>
                              <p:par>
                                <p:cTn id="9" presetID="10" presetClass="entr" presetSubtype="0" fill="hold" nodeType="afterEffect">
                                  <p:stCondLst>
                                    <p:cond delay="30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000"/>
                                        <p:tgtEl>
                                          <p:spTgt spid="7"/>
                                        </p:tgtEl>
                                      </p:cBhvr>
                                    </p:animEffect>
                                  </p:childTnLst>
                                </p:cTn>
                              </p:par>
                            </p:childTnLst>
                          </p:cTn>
                        </p:par>
                        <p:par>
                          <p:cTn id="12" fill="hold">
                            <p:stCondLst>
                              <p:cond delay="8000"/>
                            </p:stCondLst>
                            <p:childTnLst>
                              <p:par>
                                <p:cTn id="13" presetID="10" presetClass="entr" presetSubtype="0" fill="hold" nodeType="afterEffect">
                                  <p:stCondLst>
                                    <p:cond delay="3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childTnLst>
                                </p:cTn>
                              </p:par>
                            </p:childTnLst>
                          </p:cTn>
                        </p:par>
                        <p:par>
                          <p:cTn id="16" fill="hold">
                            <p:stCondLst>
                              <p:cond delay="13000"/>
                            </p:stCondLst>
                            <p:childTnLst>
                              <p:par>
                                <p:cTn id="17" presetID="10" presetClass="entr" presetSubtype="0" fill="hold" nodeType="afterEffect">
                                  <p:stCondLst>
                                    <p:cond delay="30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2000"/>
                                        <p:tgtEl>
                                          <p:spTgt spid="9"/>
                                        </p:tgtEl>
                                      </p:cBhvr>
                                    </p:animEffect>
                                  </p:childTnLst>
                                </p:cTn>
                              </p:par>
                            </p:childTnLst>
                          </p:cTn>
                        </p:par>
                        <p:par>
                          <p:cTn id="20" fill="hold">
                            <p:stCondLst>
                              <p:cond delay="18000"/>
                            </p:stCondLst>
                            <p:childTnLst>
                              <p:par>
                                <p:cTn id="21" presetID="10" presetClass="entr" presetSubtype="0" fill="hold" nodeType="afterEffect">
                                  <p:stCondLst>
                                    <p:cond delay="400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2000"/>
                                        <p:tgtEl>
                                          <p:spTgt spid="12"/>
                                        </p:tgtEl>
                                      </p:cBhvr>
                                    </p:animEffect>
                                  </p:childTnLst>
                                </p:cTn>
                              </p:par>
                            </p:childTnLst>
                          </p:cTn>
                        </p:par>
                        <p:par>
                          <p:cTn id="24" fill="hold">
                            <p:stCondLst>
                              <p:cond delay="24000"/>
                            </p:stCondLst>
                            <p:childTnLst>
                              <p:par>
                                <p:cTn id="25" presetID="10" presetClass="entr" presetSubtype="0" fill="hold" nodeType="afterEffect">
                                  <p:stCondLst>
                                    <p:cond delay="400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2000"/>
                                        <p:tgtEl>
                                          <p:spTgt spid="18"/>
                                        </p:tgtEl>
                                      </p:cBhvr>
                                    </p:animEffect>
                                  </p:childTnLst>
                                </p:cTn>
                              </p:par>
                            </p:childTnLst>
                          </p:cTn>
                        </p:par>
                        <p:par>
                          <p:cTn id="28" fill="hold">
                            <p:stCondLst>
                              <p:cond delay="30000"/>
                            </p:stCondLst>
                            <p:childTnLst>
                              <p:par>
                                <p:cTn id="29" presetID="10" presetClass="entr" presetSubtype="0" fill="hold" nodeType="afterEffect">
                                  <p:stCondLst>
                                    <p:cond delay="400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000"/>
                                        <p:tgtEl>
                                          <p:spTgt spid="19"/>
                                        </p:tgtEl>
                                      </p:cBhvr>
                                    </p:animEffect>
                                  </p:childTnLst>
                                </p:cTn>
                              </p:par>
                            </p:childTnLst>
                          </p:cTn>
                        </p:par>
                        <p:par>
                          <p:cTn id="32" fill="hold">
                            <p:stCondLst>
                              <p:cond delay="36000"/>
                            </p:stCondLst>
                            <p:childTnLst>
                              <p:par>
                                <p:cTn id="33" presetID="10" presetClass="entr" presetSubtype="0" fill="hold" nodeType="afterEffect">
                                  <p:stCondLst>
                                    <p:cond delay="400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6" name="Прямоугольник с двумя скругленными противолежащими углами 5"/>
          <p:cNvSpPr/>
          <p:nvPr/>
        </p:nvSpPr>
        <p:spPr>
          <a:xfrm>
            <a:off x="395536" y="2492896"/>
            <a:ext cx="2736304" cy="1368152"/>
          </a:xfrm>
          <a:prstGeom prst="round2Diag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Игра «Проверь себя»</a:t>
            </a:r>
            <a:endParaRPr lang="ru-RU" sz="2400" b="1" dirty="0">
              <a:solidFill>
                <a:schemeClr val="tx2">
                  <a:lumMod val="75000"/>
                </a:schemeClr>
              </a:solidFill>
            </a:endParaRPr>
          </a:p>
        </p:txBody>
      </p:sp>
      <p:sp>
        <p:nvSpPr>
          <p:cNvPr id="9" name="Прямоугольник с двумя скругленными противолежащими углами 8"/>
          <p:cNvSpPr/>
          <p:nvPr/>
        </p:nvSpPr>
        <p:spPr>
          <a:xfrm>
            <a:off x="755576" y="4581128"/>
            <a:ext cx="2808312" cy="1368152"/>
          </a:xfrm>
          <a:prstGeom prst="round2Diag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О выдающихся волейболистах</a:t>
            </a:r>
            <a:endParaRPr lang="ru-RU" sz="2400" b="1" dirty="0">
              <a:solidFill>
                <a:schemeClr val="tx2">
                  <a:lumMod val="75000"/>
                </a:schemeClr>
              </a:solidFill>
            </a:endParaRPr>
          </a:p>
        </p:txBody>
      </p:sp>
      <p:sp>
        <p:nvSpPr>
          <p:cNvPr id="7" name="Прямоугольник с двумя скругленными противолежащими углами 6"/>
          <p:cNvSpPr/>
          <p:nvPr/>
        </p:nvSpPr>
        <p:spPr>
          <a:xfrm>
            <a:off x="5004048" y="4509120"/>
            <a:ext cx="2880320" cy="1368152"/>
          </a:xfrm>
          <a:prstGeom prst="round2Diag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Олимпийский волейбол</a:t>
            </a:r>
            <a:endParaRPr lang="ru-RU" sz="2400" b="1" dirty="0">
              <a:solidFill>
                <a:schemeClr val="tx2">
                  <a:lumMod val="75000"/>
                </a:schemeClr>
              </a:solidFill>
            </a:endParaRPr>
          </a:p>
        </p:txBody>
      </p:sp>
      <p:sp>
        <p:nvSpPr>
          <p:cNvPr id="5" name="Прямоугольник с двумя скругленными противолежащими углами 4"/>
          <p:cNvSpPr/>
          <p:nvPr/>
        </p:nvSpPr>
        <p:spPr>
          <a:xfrm>
            <a:off x="5076056" y="548680"/>
            <a:ext cx="2736304" cy="1368152"/>
          </a:xfrm>
          <a:prstGeom prst="round2Diag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История возникновения и развития игры</a:t>
            </a:r>
            <a:endParaRPr lang="ru-RU" sz="2400" b="1" dirty="0">
              <a:solidFill>
                <a:schemeClr val="tx2">
                  <a:lumMod val="75000"/>
                </a:schemeClr>
              </a:solidFill>
            </a:endParaRPr>
          </a:p>
        </p:txBody>
      </p:sp>
      <p:sp>
        <p:nvSpPr>
          <p:cNvPr id="4" name="Прямоугольник с двумя скругленными противолежащими углами 3"/>
          <p:cNvSpPr/>
          <p:nvPr/>
        </p:nvSpPr>
        <p:spPr>
          <a:xfrm>
            <a:off x="827584" y="548680"/>
            <a:ext cx="2736304" cy="1440160"/>
          </a:xfrm>
          <a:prstGeom prst="round2DiagRect">
            <a:avLst>
              <a:gd name="adj1" fmla="val 16667"/>
              <a:gd name="adj2" fmla="val 0"/>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Физическая культура и спортивная игра волейбол</a:t>
            </a:r>
          </a:p>
        </p:txBody>
      </p:sp>
      <p:sp>
        <p:nvSpPr>
          <p:cNvPr id="16" name="Прямоугольник с двумя скругленными противолежащими углами 15"/>
          <p:cNvSpPr/>
          <p:nvPr/>
        </p:nvSpPr>
        <p:spPr>
          <a:xfrm>
            <a:off x="5940152" y="2492896"/>
            <a:ext cx="2736304" cy="1368152"/>
          </a:xfrm>
          <a:prstGeom prst="round2Diag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Виды </a:t>
            </a:r>
          </a:p>
          <a:p>
            <a:pPr algn="ctr"/>
            <a:r>
              <a:rPr lang="ru-RU" sz="2400" b="1" dirty="0" smtClean="0">
                <a:solidFill>
                  <a:schemeClr val="tx2">
                    <a:lumMod val="75000"/>
                  </a:schemeClr>
                </a:solidFill>
              </a:rPr>
              <a:t>волейбола</a:t>
            </a:r>
            <a:endParaRPr lang="ru-RU" sz="2400" b="1" dirty="0">
              <a:solidFill>
                <a:schemeClr val="tx2">
                  <a:lumMod val="75000"/>
                </a:schemeClr>
              </a:solidFill>
            </a:endParaRPr>
          </a:p>
        </p:txBody>
      </p:sp>
      <p:sp>
        <p:nvSpPr>
          <p:cNvPr id="17" name="Умножение 16">
            <a:hlinkClick r:id="" action="ppaction://hlinkshowjump?jump=endshow"/>
          </p:cNvPr>
          <p:cNvSpPr/>
          <p:nvPr/>
        </p:nvSpPr>
        <p:spPr>
          <a:xfrm>
            <a:off x="8388424" y="0"/>
            <a:ext cx="611560" cy="504056"/>
          </a:xfrm>
          <a:prstGeom prst="mathMultiply">
            <a:avLst/>
          </a:prstGeom>
          <a:solidFill>
            <a:schemeClr val="tx2">
              <a:lumMod val="75000"/>
              <a:alpha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Прямоугольник 19"/>
          <p:cNvSpPr/>
          <p:nvPr/>
        </p:nvSpPr>
        <p:spPr>
          <a:xfrm>
            <a:off x="3131840" y="2708920"/>
            <a:ext cx="2728759"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4800" b="1" spc="50" dirty="0" smtClean="0">
                <a:ln w="11430"/>
                <a:solidFill>
                  <a:srgbClr val="002060"/>
                </a:solidFill>
                <a:effectLst>
                  <a:outerShdw blurRad="76200" dist="50800" dir="5400000" algn="tl" rotWithShape="0">
                    <a:srgbClr val="000000">
                      <a:alpha val="65000"/>
                    </a:srgbClr>
                  </a:outerShdw>
                </a:effectLst>
              </a:rPr>
              <a:t>Маршрут</a:t>
            </a:r>
            <a:endParaRPr lang="ru-RU" sz="4800" b="1" cap="none" spc="50" dirty="0">
              <a:ln w="11430"/>
              <a:solidFill>
                <a:srgbClr val="002060"/>
              </a:solidFill>
              <a:effectLst>
                <a:outerShdw blurRad="76200" dist="50800" dir="5400000" algn="tl" rotWithShape="0">
                  <a:srgbClr val="000000">
                    <a:alpha val="65000"/>
                  </a:srgbClr>
                </a:outerShdw>
              </a:effectLst>
            </a:endParaRPr>
          </a:p>
        </p:txBody>
      </p:sp>
      <p:sp>
        <p:nvSpPr>
          <p:cNvPr id="21" name="Нашивка 20"/>
          <p:cNvSpPr/>
          <p:nvPr/>
        </p:nvSpPr>
        <p:spPr>
          <a:xfrm>
            <a:off x="3923928" y="980728"/>
            <a:ext cx="648072" cy="504056"/>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3" name="Нашивка 22"/>
          <p:cNvSpPr/>
          <p:nvPr/>
        </p:nvSpPr>
        <p:spPr>
          <a:xfrm rot="5400000">
            <a:off x="6645150" y="1970706"/>
            <a:ext cx="425412" cy="504056"/>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4" name="Нашивка 23"/>
          <p:cNvSpPr/>
          <p:nvPr/>
        </p:nvSpPr>
        <p:spPr>
          <a:xfrm rot="5400000">
            <a:off x="6627546" y="3965742"/>
            <a:ext cx="425412" cy="504056"/>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5" name="Нашивка 24"/>
          <p:cNvSpPr/>
          <p:nvPr/>
        </p:nvSpPr>
        <p:spPr>
          <a:xfrm rot="10800000">
            <a:off x="3995936" y="4941168"/>
            <a:ext cx="648072" cy="504056"/>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6" name="Нашивка 25"/>
          <p:cNvSpPr/>
          <p:nvPr/>
        </p:nvSpPr>
        <p:spPr>
          <a:xfrm rot="16200000">
            <a:off x="1475656" y="3933056"/>
            <a:ext cx="504056" cy="504056"/>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5" name="Прямоугольник с двумя скругленными противолежащими углами 14">
            <a:hlinkClick r:id="rId4" action="ppaction://hlinksldjump"/>
          </p:cNvPr>
          <p:cNvSpPr/>
          <p:nvPr/>
        </p:nvSpPr>
        <p:spPr>
          <a:xfrm>
            <a:off x="899592" y="548680"/>
            <a:ext cx="2664296" cy="1440160"/>
          </a:xfrm>
          <a:prstGeom prst="round2Diag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17">
            <a:hlinkClick r:id="rId5" action="ppaction://hlinksldjump"/>
          </p:cNvPr>
          <p:cNvSpPr/>
          <p:nvPr/>
        </p:nvSpPr>
        <p:spPr>
          <a:xfrm>
            <a:off x="5076056" y="548680"/>
            <a:ext cx="2736304" cy="1296144"/>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Прямоугольник 18">
            <a:hlinkClick r:id="rId6" action="ppaction://hlinksldjump"/>
          </p:cNvPr>
          <p:cNvSpPr/>
          <p:nvPr/>
        </p:nvSpPr>
        <p:spPr>
          <a:xfrm>
            <a:off x="395536" y="2492896"/>
            <a:ext cx="2664296" cy="136815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Прямоугольник 21">
            <a:hlinkClick r:id="rId7" action="ppaction://hlinksldjump"/>
          </p:cNvPr>
          <p:cNvSpPr/>
          <p:nvPr/>
        </p:nvSpPr>
        <p:spPr>
          <a:xfrm>
            <a:off x="5940152" y="2492896"/>
            <a:ext cx="2736304" cy="1296144"/>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7" name="Прямоугольник 26">
            <a:hlinkClick r:id="rId8" action="ppaction://hlinksldjump"/>
          </p:cNvPr>
          <p:cNvSpPr/>
          <p:nvPr/>
        </p:nvSpPr>
        <p:spPr>
          <a:xfrm>
            <a:off x="827584" y="4581128"/>
            <a:ext cx="2736304" cy="136815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8" name="Прямоугольник 27">
            <a:hlinkClick r:id="rId9" action="ppaction://hlinksldjump"/>
          </p:cNvPr>
          <p:cNvSpPr/>
          <p:nvPr/>
        </p:nvSpPr>
        <p:spPr>
          <a:xfrm>
            <a:off x="5004048" y="4509120"/>
            <a:ext cx="2880320" cy="1296144"/>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3000"/>
                            </p:stCondLst>
                            <p:childTnLst>
                              <p:par>
                                <p:cTn id="9" presetID="22" presetClass="entr" presetSubtype="8" fill="hold" grpId="0" nodeType="afterEffect">
                                  <p:stCondLst>
                                    <p:cond delay="200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2000"/>
                                        <p:tgtEl>
                                          <p:spTgt spid="21"/>
                                        </p:tgtEl>
                                      </p:cBhvr>
                                    </p:animEffect>
                                  </p:childTnLst>
                                </p:cTn>
                              </p:par>
                            </p:childTnLst>
                          </p:cTn>
                        </p:par>
                        <p:par>
                          <p:cTn id="12" fill="hold">
                            <p:stCondLst>
                              <p:cond delay="7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par>
                          <p:cTn id="16" fill="hold">
                            <p:stCondLst>
                              <p:cond delay="9000"/>
                            </p:stCondLst>
                            <p:childTnLst>
                              <p:par>
                                <p:cTn id="17" presetID="22" presetClass="entr" presetSubtype="1" fill="hold" grpId="0" nodeType="afterEffect">
                                  <p:stCondLst>
                                    <p:cond delay="2000"/>
                                  </p:stCondLst>
                                  <p:childTnLst>
                                    <p:set>
                                      <p:cBhvr>
                                        <p:cTn id="18" dur="1" fill="hold">
                                          <p:stCondLst>
                                            <p:cond delay="0"/>
                                          </p:stCondLst>
                                        </p:cTn>
                                        <p:tgtEl>
                                          <p:spTgt spid="23"/>
                                        </p:tgtEl>
                                        <p:attrNameLst>
                                          <p:attrName>style.visibility</p:attrName>
                                        </p:attrNameLst>
                                      </p:cBhvr>
                                      <p:to>
                                        <p:strVal val="visible"/>
                                      </p:to>
                                    </p:set>
                                    <p:animEffect transition="in" filter="wipe(up)">
                                      <p:cBhvr>
                                        <p:cTn id="19" dur="2000"/>
                                        <p:tgtEl>
                                          <p:spTgt spid="23"/>
                                        </p:tgtEl>
                                      </p:cBhvr>
                                    </p:animEffect>
                                  </p:childTnLst>
                                </p:cTn>
                              </p:par>
                            </p:childTnLst>
                          </p:cTn>
                        </p:par>
                        <p:par>
                          <p:cTn id="20" fill="hold">
                            <p:stCondLst>
                              <p:cond delay="13000"/>
                            </p:stCondLst>
                            <p:childTnLst>
                              <p:par>
                                <p:cTn id="21" presetID="10" presetClass="entr" presetSubtype="0"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2000"/>
                                        <p:tgtEl>
                                          <p:spTgt spid="16"/>
                                        </p:tgtEl>
                                      </p:cBhvr>
                                    </p:animEffect>
                                  </p:childTnLst>
                                </p:cTn>
                              </p:par>
                            </p:childTnLst>
                          </p:cTn>
                        </p:par>
                        <p:par>
                          <p:cTn id="24" fill="hold">
                            <p:stCondLst>
                              <p:cond delay="15000"/>
                            </p:stCondLst>
                            <p:childTnLst>
                              <p:par>
                                <p:cTn id="25" presetID="22" presetClass="entr" presetSubtype="1" fill="hold" grpId="0" nodeType="afterEffect">
                                  <p:stCondLst>
                                    <p:cond delay="2000"/>
                                  </p:stCondLst>
                                  <p:childTnLst>
                                    <p:set>
                                      <p:cBhvr>
                                        <p:cTn id="26" dur="1" fill="hold">
                                          <p:stCondLst>
                                            <p:cond delay="0"/>
                                          </p:stCondLst>
                                        </p:cTn>
                                        <p:tgtEl>
                                          <p:spTgt spid="24"/>
                                        </p:tgtEl>
                                        <p:attrNameLst>
                                          <p:attrName>style.visibility</p:attrName>
                                        </p:attrNameLst>
                                      </p:cBhvr>
                                      <p:to>
                                        <p:strVal val="visible"/>
                                      </p:to>
                                    </p:set>
                                    <p:animEffect transition="in" filter="wipe(up)">
                                      <p:cBhvr>
                                        <p:cTn id="27" dur="2000"/>
                                        <p:tgtEl>
                                          <p:spTgt spid="24"/>
                                        </p:tgtEl>
                                      </p:cBhvr>
                                    </p:animEffect>
                                  </p:childTnLst>
                                </p:cTn>
                              </p:par>
                            </p:childTnLst>
                          </p:cTn>
                        </p:par>
                        <p:par>
                          <p:cTn id="28" fill="hold">
                            <p:stCondLst>
                              <p:cond delay="190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0"/>
                                        <p:tgtEl>
                                          <p:spTgt spid="7"/>
                                        </p:tgtEl>
                                      </p:cBhvr>
                                    </p:animEffect>
                                  </p:childTnLst>
                                </p:cTn>
                              </p:par>
                            </p:childTnLst>
                          </p:cTn>
                        </p:par>
                        <p:par>
                          <p:cTn id="32" fill="hold">
                            <p:stCondLst>
                              <p:cond delay="21000"/>
                            </p:stCondLst>
                            <p:childTnLst>
                              <p:par>
                                <p:cTn id="33" presetID="22" presetClass="entr" presetSubtype="2" fill="hold" grpId="0" nodeType="afterEffect">
                                  <p:stCondLst>
                                    <p:cond delay="2000"/>
                                  </p:stCondLst>
                                  <p:childTnLst>
                                    <p:set>
                                      <p:cBhvr>
                                        <p:cTn id="34" dur="1" fill="hold">
                                          <p:stCondLst>
                                            <p:cond delay="0"/>
                                          </p:stCondLst>
                                        </p:cTn>
                                        <p:tgtEl>
                                          <p:spTgt spid="25"/>
                                        </p:tgtEl>
                                        <p:attrNameLst>
                                          <p:attrName>style.visibility</p:attrName>
                                        </p:attrNameLst>
                                      </p:cBhvr>
                                      <p:to>
                                        <p:strVal val="visible"/>
                                      </p:to>
                                    </p:set>
                                    <p:animEffect transition="in" filter="wipe(right)">
                                      <p:cBhvr>
                                        <p:cTn id="35" dur="2000"/>
                                        <p:tgtEl>
                                          <p:spTgt spid="25"/>
                                        </p:tgtEl>
                                      </p:cBhvr>
                                    </p:animEffect>
                                  </p:childTnLst>
                                </p:cTn>
                              </p:par>
                            </p:childTnLst>
                          </p:cTn>
                        </p:par>
                        <p:par>
                          <p:cTn id="36" fill="hold">
                            <p:stCondLst>
                              <p:cond delay="250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2000"/>
                                        <p:tgtEl>
                                          <p:spTgt spid="9"/>
                                        </p:tgtEl>
                                      </p:cBhvr>
                                    </p:animEffect>
                                  </p:childTnLst>
                                </p:cTn>
                              </p:par>
                            </p:childTnLst>
                          </p:cTn>
                        </p:par>
                        <p:par>
                          <p:cTn id="40" fill="hold">
                            <p:stCondLst>
                              <p:cond delay="27000"/>
                            </p:stCondLst>
                            <p:childTnLst>
                              <p:par>
                                <p:cTn id="41" presetID="22" presetClass="entr" presetSubtype="4" fill="hold" grpId="0" nodeType="afterEffect">
                                  <p:stCondLst>
                                    <p:cond delay="2000"/>
                                  </p:stCondLst>
                                  <p:childTnLst>
                                    <p:set>
                                      <p:cBhvr>
                                        <p:cTn id="42" dur="1" fill="hold">
                                          <p:stCondLst>
                                            <p:cond delay="0"/>
                                          </p:stCondLst>
                                        </p:cTn>
                                        <p:tgtEl>
                                          <p:spTgt spid="26"/>
                                        </p:tgtEl>
                                        <p:attrNameLst>
                                          <p:attrName>style.visibility</p:attrName>
                                        </p:attrNameLst>
                                      </p:cBhvr>
                                      <p:to>
                                        <p:strVal val="visible"/>
                                      </p:to>
                                    </p:set>
                                    <p:animEffect transition="in" filter="wipe(down)">
                                      <p:cBhvr>
                                        <p:cTn id="43" dur="2000"/>
                                        <p:tgtEl>
                                          <p:spTgt spid="26"/>
                                        </p:tgtEl>
                                      </p:cBhvr>
                                    </p:animEffect>
                                  </p:childTnLst>
                                </p:cTn>
                              </p:par>
                            </p:childTnLst>
                          </p:cTn>
                        </p:par>
                        <p:par>
                          <p:cTn id="44" fill="hold">
                            <p:stCondLst>
                              <p:cond delay="31000"/>
                            </p:stCondLst>
                            <p:childTnLst>
                              <p:par>
                                <p:cTn id="45" presetID="10" presetClass="entr" presetSubtype="0"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8" restart="whenNotActive" fill="hold" evtFilter="cancelBubble" nodeType="interactiveSeq">
                <p:stCondLst>
                  <p:cond evt="onClick" delay="0">
                    <p:tgtEl>
                      <p:spTgt spid="15"/>
                    </p:tgtEl>
                  </p:cond>
                </p:stCondLst>
                <p:endSync evt="end" delay="0">
                  <p:rtn val="all"/>
                </p:endSync>
                <p:childTnLst>
                  <p:par>
                    <p:cTn id="49" fill="hold">
                      <p:stCondLst>
                        <p:cond delay="0"/>
                      </p:stCondLst>
                      <p:childTnLst>
                        <p:par>
                          <p:cTn id="50" fill="hold">
                            <p:stCondLst>
                              <p:cond delay="0"/>
                            </p:stCondLst>
                            <p:childTnLst>
                              <p:par>
                                <p:cTn id="51" presetID="3" presetClass="emph" presetSubtype="2" fill="hold" grpId="1" nodeType="clickEffect">
                                  <p:stCondLst>
                                    <p:cond delay="0"/>
                                  </p:stCondLst>
                                  <p:childTnLst>
                                    <p:animClr clrSpc="rgb">
                                      <p:cBhvr override="childStyle">
                                        <p:cTn id="52" dur="2000" fill="hold"/>
                                        <p:tgtEl>
                                          <p:spTgt spid="4"/>
                                        </p:tgtEl>
                                        <p:attrNameLst>
                                          <p:attrName>style.color</p:attrName>
                                        </p:attrNameLst>
                                      </p:cBhvr>
                                      <p:to>
                                        <a:schemeClr val="folHlink"/>
                                      </p:to>
                                    </p:animClr>
                                  </p:childTnLst>
                                </p:cTn>
                              </p:par>
                            </p:childTnLst>
                          </p:cTn>
                        </p:par>
                      </p:childTnLst>
                    </p:cTn>
                  </p:par>
                </p:childTnLst>
              </p:cTn>
              <p:nextCondLst>
                <p:cond evt="onClick" delay="0">
                  <p:tgtEl>
                    <p:spTgt spid="15"/>
                  </p:tgtEl>
                </p:cond>
              </p:nextCondLst>
            </p:seq>
            <p:seq concurrent="1" nextAc="seek">
              <p:cTn id="53" restart="whenNotActive" fill="hold" evtFilter="cancelBubble" nodeType="interactiveSeq">
                <p:stCondLst>
                  <p:cond evt="onClick" delay="0">
                    <p:tgtEl>
                      <p:spTgt spid="18"/>
                    </p:tgtEl>
                  </p:cond>
                </p:stCondLst>
                <p:endSync evt="end" delay="0">
                  <p:rtn val="all"/>
                </p:endSync>
                <p:childTnLst>
                  <p:par>
                    <p:cTn id="54" fill="hold">
                      <p:stCondLst>
                        <p:cond delay="0"/>
                      </p:stCondLst>
                      <p:childTnLst>
                        <p:par>
                          <p:cTn id="55" fill="hold">
                            <p:stCondLst>
                              <p:cond delay="0"/>
                            </p:stCondLst>
                            <p:childTnLst>
                              <p:par>
                                <p:cTn id="56" presetID="3" presetClass="emph" presetSubtype="2" fill="hold" grpId="1" nodeType="clickEffect">
                                  <p:stCondLst>
                                    <p:cond delay="0"/>
                                  </p:stCondLst>
                                  <p:childTnLst>
                                    <p:animClr clrSpc="rgb">
                                      <p:cBhvr override="childStyle">
                                        <p:cTn id="57" dur="2000" fill="hold"/>
                                        <p:tgtEl>
                                          <p:spTgt spid="5"/>
                                        </p:tgtEl>
                                        <p:attrNameLst>
                                          <p:attrName>style.color</p:attrName>
                                        </p:attrNameLst>
                                      </p:cBhvr>
                                      <p:to>
                                        <a:schemeClr val="folHlink"/>
                                      </p:to>
                                    </p:animClr>
                                  </p:childTnLst>
                                </p:cTn>
                              </p:par>
                            </p:childTnLst>
                          </p:cTn>
                        </p:par>
                      </p:childTnLst>
                    </p:cTn>
                  </p:par>
                </p:childTnLst>
              </p:cTn>
              <p:nextCondLst>
                <p:cond evt="onClick" delay="0">
                  <p:tgtEl>
                    <p:spTgt spid="18"/>
                  </p:tgtEl>
                </p:cond>
              </p:nextCondLst>
            </p:seq>
            <p:seq concurrent="1" nextAc="seek">
              <p:cTn id="58" restart="whenNotActive" fill="hold" evtFilter="cancelBubble" nodeType="interactiveSeq">
                <p:stCondLst>
                  <p:cond evt="onClick" delay="0">
                    <p:tgtEl>
                      <p:spTgt spid="19"/>
                    </p:tgtEl>
                  </p:cond>
                </p:stCondLst>
                <p:endSync evt="end" delay="0">
                  <p:rtn val="all"/>
                </p:endSync>
                <p:childTnLst>
                  <p:par>
                    <p:cTn id="59" fill="hold">
                      <p:stCondLst>
                        <p:cond delay="0"/>
                      </p:stCondLst>
                      <p:childTnLst>
                        <p:par>
                          <p:cTn id="60" fill="hold">
                            <p:stCondLst>
                              <p:cond delay="0"/>
                            </p:stCondLst>
                            <p:childTnLst>
                              <p:par>
                                <p:cTn id="61" presetID="3" presetClass="emph" presetSubtype="2" fill="hold" grpId="1" nodeType="clickEffect">
                                  <p:stCondLst>
                                    <p:cond delay="0"/>
                                  </p:stCondLst>
                                  <p:childTnLst>
                                    <p:animClr clrSpc="rgb">
                                      <p:cBhvr override="childStyle">
                                        <p:cTn id="62" dur="2000" fill="hold"/>
                                        <p:tgtEl>
                                          <p:spTgt spid="6"/>
                                        </p:tgtEl>
                                        <p:attrNameLst>
                                          <p:attrName>style.color</p:attrName>
                                        </p:attrNameLst>
                                      </p:cBhvr>
                                      <p:to>
                                        <a:schemeClr val="folHlink"/>
                                      </p:to>
                                    </p:animClr>
                                  </p:childTnLst>
                                </p:cTn>
                              </p:par>
                            </p:childTnLst>
                          </p:cTn>
                        </p:par>
                      </p:childTnLst>
                    </p:cTn>
                  </p:par>
                </p:childTnLst>
              </p:cTn>
              <p:nextCondLst>
                <p:cond evt="onClick" delay="0">
                  <p:tgtEl>
                    <p:spTgt spid="19"/>
                  </p:tgtEl>
                </p:cond>
              </p:nextCondLst>
            </p:seq>
            <p:seq concurrent="1" nextAc="seek">
              <p:cTn id="63" restart="whenNotActive" fill="hold" evtFilter="cancelBubble" nodeType="interactiveSeq">
                <p:stCondLst>
                  <p:cond evt="onClick" delay="0">
                    <p:tgtEl>
                      <p:spTgt spid="22"/>
                    </p:tgtEl>
                  </p:cond>
                </p:stCondLst>
                <p:endSync evt="end" delay="0">
                  <p:rtn val="all"/>
                </p:endSync>
                <p:childTnLst>
                  <p:par>
                    <p:cTn id="64" fill="hold">
                      <p:stCondLst>
                        <p:cond delay="0"/>
                      </p:stCondLst>
                      <p:childTnLst>
                        <p:par>
                          <p:cTn id="65" fill="hold">
                            <p:stCondLst>
                              <p:cond delay="0"/>
                            </p:stCondLst>
                            <p:childTnLst>
                              <p:par>
                                <p:cTn id="66" presetID="3" presetClass="emph" presetSubtype="2" fill="hold" grpId="0" nodeType="clickEffect">
                                  <p:stCondLst>
                                    <p:cond delay="0"/>
                                  </p:stCondLst>
                                  <p:childTnLst>
                                    <p:animClr clrSpc="rgb">
                                      <p:cBhvr override="childStyle">
                                        <p:cTn id="67" dur="2000" fill="hold"/>
                                        <p:tgtEl>
                                          <p:spTgt spid="16"/>
                                        </p:tgtEl>
                                        <p:attrNameLst>
                                          <p:attrName>style.color</p:attrName>
                                        </p:attrNameLst>
                                      </p:cBhvr>
                                      <p:to>
                                        <a:schemeClr val="folHlink"/>
                                      </p:to>
                                    </p:animClr>
                                  </p:childTnLst>
                                </p:cTn>
                              </p:par>
                            </p:childTnLst>
                          </p:cTn>
                        </p:par>
                      </p:childTnLst>
                    </p:cTn>
                  </p:par>
                </p:childTnLst>
              </p:cTn>
              <p:nextCondLst>
                <p:cond evt="onClick" delay="0">
                  <p:tgtEl>
                    <p:spTgt spid="22"/>
                  </p:tgtEl>
                </p:cond>
              </p:nextCondLst>
            </p:seq>
            <p:seq concurrent="1" nextAc="seek">
              <p:cTn id="68" restart="whenNotActive" fill="hold" evtFilter="cancelBubble" nodeType="interactiveSeq">
                <p:stCondLst>
                  <p:cond evt="onClick" delay="0">
                    <p:tgtEl>
                      <p:spTgt spid="27"/>
                    </p:tgtEl>
                  </p:cond>
                </p:stCondLst>
                <p:endSync evt="end" delay="0">
                  <p:rtn val="all"/>
                </p:endSync>
                <p:childTnLst>
                  <p:par>
                    <p:cTn id="69" fill="hold">
                      <p:stCondLst>
                        <p:cond delay="0"/>
                      </p:stCondLst>
                      <p:childTnLst>
                        <p:par>
                          <p:cTn id="70" fill="hold">
                            <p:stCondLst>
                              <p:cond delay="0"/>
                            </p:stCondLst>
                            <p:childTnLst>
                              <p:par>
                                <p:cTn id="71" presetID="3" presetClass="emph" presetSubtype="2" fill="hold" grpId="1" nodeType="clickEffect">
                                  <p:stCondLst>
                                    <p:cond delay="0"/>
                                  </p:stCondLst>
                                  <p:childTnLst>
                                    <p:animClr clrSpc="rgb">
                                      <p:cBhvr override="childStyle">
                                        <p:cTn id="72" dur="2000" fill="hold"/>
                                        <p:tgtEl>
                                          <p:spTgt spid="9"/>
                                        </p:tgtEl>
                                        <p:attrNameLst>
                                          <p:attrName>style.color</p:attrName>
                                        </p:attrNameLst>
                                      </p:cBhvr>
                                      <p:to>
                                        <a:schemeClr val="folHlink"/>
                                      </p:to>
                                    </p:animClr>
                                  </p:childTnLst>
                                </p:cTn>
                              </p:par>
                            </p:childTnLst>
                          </p:cTn>
                        </p:par>
                      </p:childTnLst>
                    </p:cTn>
                  </p:par>
                </p:childTnLst>
              </p:cTn>
              <p:nextCondLst>
                <p:cond evt="onClick" delay="0">
                  <p:tgtEl>
                    <p:spTgt spid="27"/>
                  </p:tgtEl>
                </p:cond>
              </p:nextCondLst>
            </p:seq>
            <p:seq concurrent="1" nextAc="seek">
              <p:cTn id="73" restart="whenNotActive" fill="hold" evtFilter="cancelBubble" nodeType="interactiveSeq">
                <p:stCondLst>
                  <p:cond evt="onClick" delay="0">
                    <p:tgtEl>
                      <p:spTgt spid="28"/>
                    </p:tgtEl>
                  </p:cond>
                </p:stCondLst>
                <p:endSync evt="end" delay="0">
                  <p:rtn val="all"/>
                </p:endSync>
                <p:childTnLst>
                  <p:par>
                    <p:cTn id="74" fill="hold">
                      <p:stCondLst>
                        <p:cond delay="0"/>
                      </p:stCondLst>
                      <p:childTnLst>
                        <p:par>
                          <p:cTn id="75" fill="hold">
                            <p:stCondLst>
                              <p:cond delay="0"/>
                            </p:stCondLst>
                            <p:childTnLst>
                              <p:par>
                                <p:cTn id="76" presetID="3" presetClass="emph" presetSubtype="2" fill="hold" grpId="0" nodeType="clickEffect">
                                  <p:stCondLst>
                                    <p:cond delay="0"/>
                                  </p:stCondLst>
                                  <p:childTnLst>
                                    <p:animClr clrSpc="rgb">
                                      <p:cBhvr override="childStyle">
                                        <p:cTn id="77" dur="2000" fill="hold"/>
                                        <p:tgtEl>
                                          <p:spTgt spid="7"/>
                                        </p:tgtEl>
                                        <p:attrNameLst>
                                          <p:attrName>style.color</p:attrName>
                                        </p:attrNameLst>
                                      </p:cBhvr>
                                      <p:to>
                                        <a:schemeClr val="folHlink"/>
                                      </p:to>
                                    </p:animClr>
                                  </p:childTnLst>
                                </p:cTn>
                              </p:par>
                            </p:childTnLst>
                          </p:cTn>
                        </p:par>
                      </p:childTnLst>
                    </p:cTn>
                  </p:par>
                </p:childTnLst>
              </p:cTn>
              <p:nextCondLst>
                <p:cond evt="onClick" delay="0">
                  <p:tgtEl>
                    <p:spTgt spid="28"/>
                  </p:tgtEl>
                </p:cond>
              </p:nextCondLst>
            </p:seq>
          </p:childTnLst>
        </p:cTn>
      </p:par>
    </p:tnLst>
    <p:bldLst>
      <p:bldP spid="6" grpId="0" animBg="1"/>
      <p:bldP spid="6" grpId="1" animBg="1"/>
      <p:bldP spid="9" grpId="0" animBg="1"/>
      <p:bldP spid="9" grpId="1" animBg="1"/>
      <p:bldP spid="7" grpId="0" animBg="1"/>
      <p:bldP spid="5" grpId="0" animBg="1"/>
      <p:bldP spid="5" grpId="1" animBg="1"/>
      <p:bldP spid="4" grpId="0" animBg="1"/>
      <p:bldP spid="4" grpId="1" animBg="1"/>
      <p:bldP spid="16" grpId="0" animBg="1"/>
      <p:bldP spid="21" grpId="0" animBg="1"/>
      <p:bldP spid="23" grpId="0" animBg="1"/>
      <p:bldP spid="24" grpId="0" animBg="1"/>
      <p:bldP spid="25"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59000"/>
            <a:lum/>
          </a:blip>
          <a:srcRect/>
          <a:stretch>
            <a:fillRect l="-11000" r="-11000"/>
          </a:stretch>
        </a:blipFill>
        <a:effectLst/>
      </p:bgPr>
    </p:bg>
    <p:spTree>
      <p:nvGrpSpPr>
        <p:cNvPr id="1" name=""/>
        <p:cNvGrpSpPr/>
        <p:nvPr/>
      </p:nvGrpSpPr>
      <p:grpSpPr>
        <a:xfrm>
          <a:off x="0" y="0"/>
          <a:ext cx="0" cy="0"/>
          <a:chOff x="0" y="0"/>
          <a:chExt cx="0" cy="0"/>
        </a:xfrm>
      </p:grpSpPr>
      <p:grpSp>
        <p:nvGrpSpPr>
          <p:cNvPr id="6" name="Группа 5"/>
          <p:cNvGrpSpPr/>
          <p:nvPr/>
        </p:nvGrpSpPr>
        <p:grpSpPr>
          <a:xfrm>
            <a:off x="467544" y="620688"/>
            <a:ext cx="8172400" cy="5544616"/>
            <a:chOff x="467544" y="620688"/>
            <a:chExt cx="8172400" cy="5544616"/>
          </a:xfrm>
        </p:grpSpPr>
        <p:sp>
          <p:nvSpPr>
            <p:cNvPr id="5" name="Прямоугольник 4"/>
            <p:cNvSpPr/>
            <p:nvPr/>
          </p:nvSpPr>
          <p:spPr>
            <a:xfrm>
              <a:off x="467544" y="620688"/>
              <a:ext cx="8172400" cy="554461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p:cNvSpPr/>
            <p:nvPr/>
          </p:nvSpPr>
          <p:spPr>
            <a:xfrm>
              <a:off x="3275856" y="1340768"/>
              <a:ext cx="5184576" cy="4104456"/>
            </a:xfrm>
            <a:prstGeom prst="rect">
              <a:avLst/>
            </a:prstGeom>
          </p:spPr>
          <p:txBody>
            <a:bodyPr wrap="square">
              <a:spAutoFit/>
            </a:bodyPr>
            <a:lstStyle/>
            <a:p>
              <a:pPr algn="r"/>
              <a:r>
                <a:rPr lang="ru-RU" sz="2800" dirty="0" smtClean="0"/>
                <a:t>Физическая культура – часть общей культуры общества, одна из сфер социальной деятельности, направленная на укрепление здоровья, развитие физических способностей человека и использование их в соответствии с потребностями общественной практики</a:t>
              </a:r>
              <a:endParaRPr lang="ru-RU" sz="2400" dirty="0"/>
            </a:p>
          </p:txBody>
        </p:sp>
        <p:pic>
          <p:nvPicPr>
            <p:cNvPr id="49154" name="Picture 2" descr="Картинка 74 из 121551"/>
            <p:cNvPicPr>
              <a:picLocks noChangeAspect="1" noChangeArrowheads="1"/>
            </p:cNvPicPr>
            <p:nvPr/>
          </p:nvPicPr>
          <p:blipFill>
            <a:blip r:embed="rId4" cstate="email"/>
            <a:srcRect/>
            <a:stretch>
              <a:fillRect/>
            </a:stretch>
          </p:blipFill>
          <p:spPr bwMode="auto">
            <a:xfrm>
              <a:off x="827584" y="1340768"/>
              <a:ext cx="2397646" cy="4045471"/>
            </a:xfrm>
            <a:prstGeom prst="rect">
              <a:avLst/>
            </a:prstGeom>
            <a:noFill/>
          </p:spPr>
        </p:pic>
      </p:grpSp>
      <p:pic>
        <p:nvPicPr>
          <p:cNvPr id="7" name="Picture 14" descr="http://www.klich.by/wp-content/uploads/2011/08/22.jpg"/>
          <p:cNvPicPr>
            <a:picLocks noChangeAspect="1" noChangeArrowheads="1"/>
          </p:cNvPicPr>
          <p:nvPr/>
        </p:nvPicPr>
        <p:blipFill>
          <a:blip r:embed="rId5" cstate="email"/>
          <a:srcRect/>
          <a:stretch>
            <a:fillRect/>
          </a:stretch>
        </p:blipFill>
        <p:spPr bwMode="auto">
          <a:xfrm>
            <a:off x="837868" y="620688"/>
            <a:ext cx="7632848" cy="5544616"/>
          </a:xfrm>
          <a:prstGeom prst="rect">
            <a:avLst/>
          </a:prstGeom>
          <a:noFill/>
        </p:spPr>
      </p:pic>
      <p:grpSp>
        <p:nvGrpSpPr>
          <p:cNvPr id="8" name="Группа 7"/>
          <p:cNvGrpSpPr/>
          <p:nvPr/>
        </p:nvGrpSpPr>
        <p:grpSpPr>
          <a:xfrm>
            <a:off x="467544" y="624116"/>
            <a:ext cx="8172400" cy="5544616"/>
            <a:chOff x="539552" y="620688"/>
            <a:chExt cx="8172400" cy="5544616"/>
          </a:xfrm>
        </p:grpSpPr>
        <p:sp>
          <p:nvSpPr>
            <p:cNvPr id="9" name="Прямоугольник 8"/>
            <p:cNvSpPr/>
            <p:nvPr/>
          </p:nvSpPr>
          <p:spPr>
            <a:xfrm>
              <a:off x="539552" y="620688"/>
              <a:ext cx="8172400" cy="554461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 name="Picture 2" descr="Картинка 130 из 135989"/>
            <p:cNvPicPr>
              <a:picLocks noChangeAspect="1" noChangeArrowheads="1"/>
            </p:cNvPicPr>
            <p:nvPr/>
          </p:nvPicPr>
          <p:blipFill>
            <a:blip r:embed="rId6" cstate="email">
              <a:clrChange>
                <a:clrFrom>
                  <a:srgbClr val="FFFFFF"/>
                </a:clrFrom>
                <a:clrTo>
                  <a:srgbClr val="FFFFFF">
                    <a:alpha val="0"/>
                  </a:srgbClr>
                </a:clrTo>
              </a:clrChange>
            </a:blip>
            <a:srcRect/>
            <a:stretch>
              <a:fillRect/>
            </a:stretch>
          </p:blipFill>
          <p:spPr bwMode="auto">
            <a:xfrm>
              <a:off x="755576" y="1268760"/>
              <a:ext cx="3672408" cy="4201058"/>
            </a:xfrm>
            <a:prstGeom prst="rect">
              <a:avLst/>
            </a:prstGeom>
            <a:noFill/>
          </p:spPr>
        </p:pic>
        <p:sp>
          <p:nvSpPr>
            <p:cNvPr id="11" name="TextBox 10"/>
            <p:cNvSpPr txBox="1"/>
            <p:nvPr/>
          </p:nvSpPr>
          <p:spPr>
            <a:xfrm>
              <a:off x="4571936" y="1700808"/>
              <a:ext cx="3701783" cy="3108543"/>
            </a:xfrm>
            <a:prstGeom prst="rect">
              <a:avLst/>
            </a:prstGeom>
            <a:noFill/>
          </p:spPr>
          <p:txBody>
            <a:bodyPr wrap="none" rtlCol="0">
              <a:spAutoFit/>
            </a:bodyPr>
            <a:lstStyle/>
            <a:p>
              <a:pPr algn="r"/>
              <a:r>
                <a:rPr lang="ru-RU" sz="2800" dirty="0" smtClean="0">
                  <a:solidFill>
                    <a:srgbClr val="00863D"/>
                  </a:solidFill>
                </a:rPr>
                <a:t>Спорт – составляющая </a:t>
              </a:r>
            </a:p>
            <a:p>
              <a:pPr algn="r"/>
              <a:r>
                <a:rPr lang="ru-RU" sz="2800" dirty="0" smtClean="0">
                  <a:solidFill>
                    <a:srgbClr val="00863D"/>
                  </a:solidFill>
                </a:rPr>
                <a:t>физической культуры.</a:t>
              </a:r>
            </a:p>
            <a:p>
              <a:pPr algn="r"/>
              <a:r>
                <a:rPr lang="ru-RU" sz="2800" dirty="0" smtClean="0">
                  <a:solidFill>
                    <a:srgbClr val="00863D"/>
                  </a:solidFill>
                </a:rPr>
                <a:t>Спорт  от английского </a:t>
              </a:r>
            </a:p>
            <a:p>
              <a:pPr algn="r"/>
              <a:r>
                <a:rPr lang="ru-RU" sz="2800" dirty="0" smtClean="0">
                  <a:solidFill>
                    <a:srgbClr val="00863D"/>
                  </a:solidFill>
                </a:rPr>
                <a:t>игра, развлечение.</a:t>
              </a:r>
            </a:p>
            <a:p>
              <a:pPr algn="r"/>
              <a:r>
                <a:rPr lang="ru-RU" sz="2800" dirty="0" smtClean="0">
                  <a:solidFill>
                    <a:srgbClr val="00863D"/>
                  </a:solidFill>
                </a:rPr>
                <a:t>Занимайся любым </a:t>
              </a:r>
            </a:p>
            <a:p>
              <a:pPr algn="r"/>
              <a:r>
                <a:rPr lang="ru-RU" sz="2800" dirty="0" smtClean="0">
                  <a:solidFill>
                    <a:srgbClr val="00863D"/>
                  </a:solidFill>
                </a:rPr>
                <a:t>видом спорта</a:t>
              </a:r>
            </a:p>
            <a:p>
              <a:pPr algn="r"/>
              <a:endParaRPr lang="ru-RU" sz="2800" dirty="0">
                <a:solidFill>
                  <a:srgbClr val="00863D"/>
                </a:solidFill>
              </a:endParaRPr>
            </a:p>
          </p:txBody>
        </p:sp>
      </p:grpSp>
      <p:grpSp>
        <p:nvGrpSpPr>
          <p:cNvPr id="12" name="Группа 11"/>
          <p:cNvGrpSpPr/>
          <p:nvPr/>
        </p:nvGrpSpPr>
        <p:grpSpPr>
          <a:xfrm>
            <a:off x="474400" y="620688"/>
            <a:ext cx="8172400" cy="5544616"/>
            <a:chOff x="539552" y="620688"/>
            <a:chExt cx="8172400" cy="5544616"/>
          </a:xfrm>
        </p:grpSpPr>
        <p:sp>
          <p:nvSpPr>
            <p:cNvPr id="13" name="Прямоугольник 12"/>
            <p:cNvSpPr/>
            <p:nvPr/>
          </p:nvSpPr>
          <p:spPr>
            <a:xfrm>
              <a:off x="539552" y="620688"/>
              <a:ext cx="8172400" cy="554461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4" name="Picture 6" descr="Картинка 28 из 123044"/>
            <p:cNvPicPr>
              <a:picLocks noChangeAspect="1" noChangeArrowheads="1"/>
            </p:cNvPicPr>
            <p:nvPr/>
          </p:nvPicPr>
          <p:blipFill>
            <a:blip r:embed="rId7" cstate="email"/>
            <a:srcRect/>
            <a:stretch>
              <a:fillRect/>
            </a:stretch>
          </p:blipFill>
          <p:spPr bwMode="auto">
            <a:xfrm>
              <a:off x="595535" y="980728"/>
              <a:ext cx="4112585" cy="3149352"/>
            </a:xfrm>
            <a:prstGeom prst="rect">
              <a:avLst/>
            </a:prstGeom>
            <a:noFill/>
          </p:spPr>
        </p:pic>
        <p:sp>
          <p:nvSpPr>
            <p:cNvPr id="15" name="TextBox 14"/>
            <p:cNvSpPr txBox="1"/>
            <p:nvPr/>
          </p:nvSpPr>
          <p:spPr>
            <a:xfrm>
              <a:off x="3187824" y="1196752"/>
              <a:ext cx="5216838" cy="4524315"/>
            </a:xfrm>
            <a:prstGeom prst="rect">
              <a:avLst/>
            </a:prstGeom>
            <a:noFill/>
          </p:spPr>
          <p:txBody>
            <a:bodyPr wrap="square" rtlCol="0">
              <a:spAutoFit/>
            </a:bodyPr>
            <a:lstStyle/>
            <a:p>
              <a:pPr algn="r"/>
              <a:r>
                <a:rPr lang="ru-RU" sz="2400" dirty="0" smtClean="0"/>
                <a:t>Что такое волейбол?</a:t>
              </a:r>
            </a:p>
            <a:p>
              <a:pPr algn="r"/>
              <a:r>
                <a:rPr lang="ru-RU" sz="2400" dirty="0" smtClean="0"/>
                <a:t> Не похож он на футбол.</a:t>
              </a:r>
            </a:p>
            <a:p>
              <a:pPr algn="r"/>
              <a:r>
                <a:rPr lang="ru-RU" sz="2400" dirty="0" smtClean="0"/>
                <a:t> Бегать далеко не надо, </a:t>
              </a:r>
            </a:p>
            <a:p>
              <a:pPr algn="r"/>
              <a:r>
                <a:rPr lang="ru-RU" sz="2400" dirty="0" smtClean="0"/>
                <a:t>Только прыгай до упаду.</a:t>
              </a:r>
            </a:p>
            <a:p>
              <a:pPr algn="r"/>
              <a:r>
                <a:rPr lang="ru-RU" sz="2400" dirty="0" smtClean="0"/>
                <a:t> Бей по мячику сильней, </a:t>
              </a:r>
            </a:p>
            <a:p>
              <a:pPr algn="r"/>
              <a:r>
                <a:rPr lang="ru-RU" sz="2400" dirty="0" smtClean="0"/>
                <a:t>Ну и главное точней. </a:t>
              </a:r>
            </a:p>
            <a:p>
              <a:pPr algn="r"/>
              <a:r>
                <a:rPr lang="ru-RU" sz="2400" dirty="0" smtClean="0"/>
                <a:t>Очень дружная игра,</a:t>
              </a:r>
            </a:p>
            <a:p>
              <a:pPr algn="r"/>
              <a:r>
                <a:rPr lang="ru-RU" sz="2400" dirty="0" smtClean="0"/>
                <a:t>Правила учить пора: </a:t>
              </a:r>
            </a:p>
            <a:p>
              <a:pPr algn="r"/>
              <a:r>
                <a:rPr lang="ru-RU" sz="2400" dirty="0" smtClean="0"/>
                <a:t>На площадке есть разметка,</a:t>
              </a:r>
            </a:p>
            <a:p>
              <a:pPr algn="r"/>
              <a:r>
                <a:rPr lang="ru-RU" sz="2400" dirty="0" smtClean="0"/>
                <a:t> Через всю площадку сетка</a:t>
              </a:r>
            </a:p>
            <a:p>
              <a:pPr algn="r"/>
              <a:r>
                <a:rPr lang="ru-RU" sz="2400" dirty="0" smtClean="0"/>
                <a:t> Высота два сорок три, </a:t>
              </a:r>
            </a:p>
            <a:p>
              <a:pPr algn="r"/>
              <a:r>
                <a:rPr lang="ru-RU" sz="2400" dirty="0" smtClean="0"/>
                <a:t>Ну-ка, руку протяни</a:t>
              </a:r>
              <a:r>
                <a:rPr lang="ru-RU" sz="2400" b="1" dirty="0" smtClean="0"/>
                <a:t> </a:t>
              </a:r>
              <a:endParaRPr lang="ru-RU" sz="2400" dirty="0" smtClean="0"/>
            </a:p>
          </p:txBody>
        </p:sp>
      </p:grpSp>
      <p:grpSp>
        <p:nvGrpSpPr>
          <p:cNvPr id="17" name="Группа 16"/>
          <p:cNvGrpSpPr/>
          <p:nvPr/>
        </p:nvGrpSpPr>
        <p:grpSpPr>
          <a:xfrm>
            <a:off x="467544" y="620688"/>
            <a:ext cx="8172400" cy="5544616"/>
            <a:chOff x="323528" y="943406"/>
            <a:chExt cx="8172400" cy="5544616"/>
          </a:xfrm>
        </p:grpSpPr>
        <p:sp>
          <p:nvSpPr>
            <p:cNvPr id="18" name="Прямоугольник 17"/>
            <p:cNvSpPr/>
            <p:nvPr/>
          </p:nvSpPr>
          <p:spPr>
            <a:xfrm>
              <a:off x="323528" y="943406"/>
              <a:ext cx="8172400" cy="554461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9" name="Picture 2" descr="Картинка 93 из 123044"/>
            <p:cNvPicPr>
              <a:picLocks noChangeAspect="1" noChangeArrowheads="1"/>
            </p:cNvPicPr>
            <p:nvPr/>
          </p:nvPicPr>
          <p:blipFill>
            <a:blip r:embed="rId8" cstate="email">
              <a:clrChange>
                <a:clrFrom>
                  <a:srgbClr val="FFFFFF"/>
                </a:clrFrom>
                <a:clrTo>
                  <a:srgbClr val="FFFFFF">
                    <a:alpha val="0"/>
                  </a:srgbClr>
                </a:clrTo>
              </a:clrChange>
            </a:blip>
            <a:srcRect/>
            <a:stretch>
              <a:fillRect/>
            </a:stretch>
          </p:blipFill>
          <p:spPr bwMode="auto">
            <a:xfrm>
              <a:off x="1331640" y="1303446"/>
              <a:ext cx="5572253" cy="2808312"/>
            </a:xfrm>
            <a:prstGeom prst="rect">
              <a:avLst/>
            </a:prstGeom>
            <a:noFill/>
          </p:spPr>
        </p:pic>
        <p:sp>
          <p:nvSpPr>
            <p:cNvPr id="20" name="Прямоугольник 19"/>
            <p:cNvSpPr/>
            <p:nvPr/>
          </p:nvSpPr>
          <p:spPr>
            <a:xfrm>
              <a:off x="3773218" y="4609120"/>
              <a:ext cx="4536504" cy="1569660"/>
            </a:xfrm>
            <a:prstGeom prst="rect">
              <a:avLst/>
            </a:prstGeom>
          </p:spPr>
          <p:txBody>
            <a:bodyPr wrap="square">
              <a:spAutoFit/>
            </a:bodyPr>
            <a:lstStyle/>
            <a:p>
              <a:pPr algn="r"/>
              <a:r>
                <a:rPr lang="ru-RU" sz="2400" dirty="0" smtClean="0"/>
                <a:t>Сетка женская пониже.</a:t>
              </a:r>
            </a:p>
            <a:p>
              <a:pPr algn="r"/>
              <a:r>
                <a:rPr lang="ru-RU" sz="2400" dirty="0" smtClean="0"/>
                <a:t>Мяч летит к земле поближе,</a:t>
              </a:r>
            </a:p>
            <a:p>
              <a:pPr algn="r"/>
              <a:r>
                <a:rPr lang="ru-RU" sz="2400" dirty="0" smtClean="0"/>
                <a:t> В остальном различий нет, </a:t>
              </a:r>
            </a:p>
            <a:p>
              <a:pPr algn="r"/>
              <a:r>
                <a:rPr lang="ru-RU" sz="2400" dirty="0" smtClean="0"/>
                <a:t>Зал огромный, в зале свет</a:t>
              </a:r>
              <a:r>
                <a:rPr lang="ru-RU" sz="2400" b="1" i="1" dirty="0" smtClean="0"/>
                <a:t> </a:t>
              </a:r>
              <a:endParaRPr lang="ru-RU" sz="2400" dirty="0" smtClean="0"/>
            </a:p>
          </p:txBody>
        </p:sp>
      </p:grpSp>
      <p:sp>
        <p:nvSpPr>
          <p:cNvPr id="28" name="Нашивка 27">
            <a:hlinkClick r:id="rId9" action="ppaction://hlinksldjump"/>
          </p:cNvPr>
          <p:cNvSpPr/>
          <p:nvPr/>
        </p:nvSpPr>
        <p:spPr>
          <a:xfrm rot="16200000">
            <a:off x="8392988"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grpSp>
        <p:nvGrpSpPr>
          <p:cNvPr id="29" name="Группа 28"/>
          <p:cNvGrpSpPr/>
          <p:nvPr/>
        </p:nvGrpSpPr>
        <p:grpSpPr>
          <a:xfrm>
            <a:off x="464116" y="646976"/>
            <a:ext cx="8172400" cy="5544616"/>
            <a:chOff x="315144" y="402974"/>
            <a:chExt cx="8172400" cy="5544616"/>
          </a:xfrm>
        </p:grpSpPr>
        <p:grpSp>
          <p:nvGrpSpPr>
            <p:cNvPr id="30" name="Группа 1"/>
            <p:cNvGrpSpPr/>
            <p:nvPr/>
          </p:nvGrpSpPr>
          <p:grpSpPr>
            <a:xfrm>
              <a:off x="315144" y="402974"/>
              <a:ext cx="8172400" cy="5544616"/>
              <a:chOff x="164434" y="718998"/>
              <a:chExt cx="8172400" cy="5544616"/>
            </a:xfrm>
          </p:grpSpPr>
          <p:sp>
            <p:nvSpPr>
              <p:cNvPr id="32" name="Прямоугольник 2"/>
              <p:cNvSpPr/>
              <p:nvPr/>
            </p:nvSpPr>
            <p:spPr>
              <a:xfrm>
                <a:off x="164434" y="718998"/>
                <a:ext cx="8172400" cy="554461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3" name="Прямоугольник 32"/>
              <p:cNvSpPr/>
              <p:nvPr/>
            </p:nvSpPr>
            <p:spPr>
              <a:xfrm>
                <a:off x="3764834" y="1144352"/>
                <a:ext cx="4536504" cy="4524315"/>
              </a:xfrm>
              <a:prstGeom prst="rect">
                <a:avLst/>
              </a:prstGeom>
            </p:spPr>
            <p:txBody>
              <a:bodyPr wrap="square">
                <a:spAutoFit/>
              </a:bodyPr>
              <a:lstStyle/>
              <a:p>
                <a:pPr algn="r"/>
                <a:r>
                  <a:rPr lang="ru-RU" sz="2400" dirty="0" smtClean="0"/>
                  <a:t>Чтобы дети били метко, </a:t>
                </a:r>
              </a:p>
              <a:p>
                <a:pPr algn="r"/>
                <a:r>
                  <a:rPr lang="ru-RU" sz="2400" dirty="0" smtClean="0"/>
                  <a:t>Мы еще опустим сетку – </a:t>
                </a:r>
              </a:p>
              <a:p>
                <a:pPr algn="r"/>
                <a:r>
                  <a:rPr lang="ru-RU" sz="2400" dirty="0" smtClean="0"/>
                  <a:t>Есть специальная таблица </a:t>
                </a:r>
              </a:p>
              <a:p>
                <a:pPr algn="r"/>
                <a:r>
                  <a:rPr lang="ru-RU" sz="2400" dirty="0" smtClean="0"/>
                  <a:t>Ознакомьтесь – пригодится</a:t>
                </a:r>
              </a:p>
              <a:p>
                <a:pPr algn="r"/>
                <a:r>
                  <a:rPr lang="ru-RU" sz="2400" dirty="0" smtClean="0"/>
                  <a:t>По свистку в начале матча </a:t>
                </a:r>
              </a:p>
              <a:p>
                <a:pPr algn="r"/>
                <a:r>
                  <a:rPr lang="ru-RU" sz="2400" dirty="0" smtClean="0"/>
                  <a:t>Через сеть летит подача. </a:t>
                </a:r>
              </a:p>
              <a:p>
                <a:pPr algn="r"/>
                <a:r>
                  <a:rPr lang="ru-RU" sz="2400" dirty="0" smtClean="0"/>
                  <a:t>Подают одной рукой</a:t>
                </a:r>
              </a:p>
              <a:p>
                <a:pPr algn="r"/>
                <a:r>
                  <a:rPr lang="ru-RU" sz="2400" dirty="0" smtClean="0"/>
                  <a:t> Не ногой, не головой</a:t>
                </a:r>
              </a:p>
              <a:p>
                <a:pPr algn="r"/>
                <a:r>
                  <a:rPr lang="ru-RU" sz="2400" dirty="0" smtClean="0"/>
                  <a:t>Сверху, снизу, боковую, </a:t>
                </a:r>
              </a:p>
              <a:p>
                <a:pPr algn="r"/>
                <a:r>
                  <a:rPr lang="ru-RU" sz="2400" dirty="0" smtClean="0"/>
                  <a:t>А с прыжком - так силовую. </a:t>
                </a:r>
              </a:p>
              <a:p>
                <a:pPr algn="r"/>
                <a:r>
                  <a:rPr lang="ru-RU" sz="2400" dirty="0" smtClean="0"/>
                  <a:t>Чем подача лучше,</a:t>
                </a:r>
              </a:p>
              <a:p>
                <a:pPr algn="r"/>
                <a:r>
                  <a:rPr lang="ru-RU" sz="2400" dirty="0" smtClean="0"/>
                  <a:t>Тем команда круче </a:t>
                </a:r>
                <a:r>
                  <a:rPr lang="ru-RU" sz="2400" b="1" i="1" dirty="0" smtClean="0"/>
                  <a:t> </a:t>
                </a:r>
                <a:endParaRPr lang="ru-RU" sz="2400" dirty="0" smtClean="0"/>
              </a:p>
            </p:txBody>
          </p:sp>
        </p:grpSp>
        <p:pic>
          <p:nvPicPr>
            <p:cNvPr id="31" name="Picture 3" descr="http://www.rostov-gorod.ru/imagebase/img_13811_0.jpg"/>
            <p:cNvPicPr>
              <a:picLocks noChangeAspect="1" noChangeArrowheads="1"/>
            </p:cNvPicPr>
            <p:nvPr/>
          </p:nvPicPr>
          <p:blipFill>
            <a:blip r:embed="rId10" cstate="email"/>
            <a:srcRect/>
            <a:stretch>
              <a:fillRect/>
            </a:stretch>
          </p:blipFill>
          <p:spPr bwMode="auto">
            <a:xfrm flipH="1">
              <a:off x="1010951" y="1158214"/>
              <a:ext cx="2880320" cy="4042050"/>
            </a:xfrm>
            <a:prstGeom prst="rect">
              <a:avLst/>
            </a:prstGeom>
            <a:noFill/>
          </p:spPr>
        </p:pic>
      </p:grpSp>
      <p:grpSp>
        <p:nvGrpSpPr>
          <p:cNvPr id="34" name="Группа 33"/>
          <p:cNvGrpSpPr/>
          <p:nvPr/>
        </p:nvGrpSpPr>
        <p:grpSpPr>
          <a:xfrm>
            <a:off x="683568" y="620688"/>
            <a:ext cx="7912206" cy="5418603"/>
            <a:chOff x="755576" y="476672"/>
            <a:chExt cx="7694438" cy="5418603"/>
          </a:xfrm>
        </p:grpSpPr>
        <p:pic>
          <p:nvPicPr>
            <p:cNvPr id="35" name="Picture 4" descr="Картинка 204 из 122747"/>
            <p:cNvPicPr>
              <a:picLocks noChangeAspect="1" noChangeArrowheads="1"/>
            </p:cNvPicPr>
            <p:nvPr/>
          </p:nvPicPr>
          <p:blipFill>
            <a:blip r:embed="rId11" cstate="email"/>
            <a:srcRect/>
            <a:stretch>
              <a:fillRect/>
            </a:stretch>
          </p:blipFill>
          <p:spPr bwMode="auto">
            <a:xfrm>
              <a:off x="817167" y="476672"/>
              <a:ext cx="7632847" cy="4623327"/>
            </a:xfrm>
            <a:prstGeom prst="rect">
              <a:avLst/>
            </a:prstGeom>
            <a:noFill/>
          </p:spPr>
        </p:pic>
        <p:sp>
          <p:nvSpPr>
            <p:cNvPr id="36" name="TextBox 35"/>
            <p:cNvSpPr txBox="1"/>
            <p:nvPr/>
          </p:nvSpPr>
          <p:spPr>
            <a:xfrm>
              <a:off x="755576" y="4941168"/>
              <a:ext cx="7632848" cy="954107"/>
            </a:xfrm>
            <a:prstGeom prst="rect">
              <a:avLst/>
            </a:prstGeom>
            <a:solidFill>
              <a:schemeClr val="accent1">
                <a:lumMod val="20000"/>
                <a:lumOff val="80000"/>
              </a:schemeClr>
            </a:solidFill>
          </p:spPr>
          <p:txBody>
            <a:bodyPr wrap="square" rtlCol="0">
              <a:spAutoFit/>
            </a:bodyPr>
            <a:lstStyle/>
            <a:p>
              <a:pPr algn="r"/>
              <a:r>
                <a:rPr lang="ru-RU" sz="2800" dirty="0" smtClean="0"/>
                <a:t>Волейбол не только вид спорта,  но и вид активного отдыха летом</a:t>
              </a:r>
              <a:endParaRPr lang="ru-RU" sz="2800" dirty="0"/>
            </a:p>
          </p:txBody>
        </p:sp>
      </p:grpSp>
      <p:grpSp>
        <p:nvGrpSpPr>
          <p:cNvPr id="37" name="Группа 36"/>
          <p:cNvGrpSpPr/>
          <p:nvPr/>
        </p:nvGrpSpPr>
        <p:grpSpPr>
          <a:xfrm>
            <a:off x="509836" y="643548"/>
            <a:ext cx="8183337" cy="5472608"/>
            <a:chOff x="-12709920" y="3068960"/>
            <a:chExt cx="8183337" cy="5472608"/>
          </a:xfrm>
        </p:grpSpPr>
        <p:pic>
          <p:nvPicPr>
            <p:cNvPr id="38" name="Picture 4" descr="Картинка 234 из 872"/>
            <p:cNvPicPr>
              <a:picLocks noChangeAspect="1" noChangeArrowheads="1"/>
            </p:cNvPicPr>
            <p:nvPr/>
          </p:nvPicPr>
          <p:blipFill>
            <a:blip r:embed="rId12" cstate="email"/>
            <a:srcRect/>
            <a:stretch>
              <a:fillRect/>
            </a:stretch>
          </p:blipFill>
          <p:spPr bwMode="auto">
            <a:xfrm>
              <a:off x="-12709920" y="3068960"/>
              <a:ext cx="8183337" cy="5472608"/>
            </a:xfrm>
            <a:prstGeom prst="rect">
              <a:avLst/>
            </a:prstGeom>
            <a:noFill/>
          </p:spPr>
        </p:pic>
        <p:sp>
          <p:nvSpPr>
            <p:cNvPr id="39" name="TextBox 38"/>
            <p:cNvSpPr txBox="1"/>
            <p:nvPr/>
          </p:nvSpPr>
          <p:spPr>
            <a:xfrm>
              <a:off x="-6116501" y="7749480"/>
              <a:ext cx="1431802" cy="523220"/>
            </a:xfrm>
            <a:prstGeom prst="rect">
              <a:avLst/>
            </a:prstGeom>
            <a:noFill/>
          </p:spPr>
          <p:txBody>
            <a:bodyPr wrap="none" rtlCol="0">
              <a:spAutoFit/>
            </a:bodyPr>
            <a:lstStyle/>
            <a:p>
              <a:r>
                <a:rPr lang="ru-RU" sz="2800" dirty="0" smtClean="0"/>
                <a:t>и зимой</a:t>
              </a:r>
              <a:endParaRPr lang="ru-RU" sz="2800" dirty="0"/>
            </a:p>
          </p:txBody>
        </p:sp>
      </p:gr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ppt_w/2"/>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 calcmode="lin" valueType="num">
                                      <p:cBhvr>
                                        <p:cTn id="9" dur="1000" fill="hold"/>
                                        <p:tgtEl>
                                          <p:spTgt spid="6"/>
                                        </p:tgtEl>
                                        <p:attrNameLst>
                                          <p:attrName>ppt_w</p:attrName>
                                        </p:attrNameLst>
                                      </p:cBhvr>
                                      <p:tavLst>
                                        <p:tav tm="0">
                                          <p:val>
                                            <p:fltVal val="0"/>
                                          </p:val>
                                        </p:tav>
                                        <p:tav tm="100000">
                                          <p:val>
                                            <p:strVal val="#ppt_w"/>
                                          </p:val>
                                        </p:tav>
                                      </p:tavLst>
                                    </p:anim>
                                    <p:anim calcmode="lin" valueType="num">
                                      <p:cBhvr>
                                        <p:cTn id="10" dur="1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6"/>
                    </p:tgtEl>
                  </p:cond>
                </p:stCondLst>
                <p:endSync evt="end" delay="0">
                  <p:rtn val="all"/>
                </p:endSync>
                <p:childTnLst>
                  <p:par>
                    <p:cTn id="12" fill="hold">
                      <p:stCondLst>
                        <p:cond delay="0"/>
                      </p:stCondLst>
                      <p:childTnLst>
                        <p:par>
                          <p:cTn id="13" fill="hold">
                            <p:stCondLst>
                              <p:cond delay="0"/>
                            </p:stCondLst>
                            <p:childTnLst>
                              <p:par>
                                <p:cTn id="14" presetID="2" presetClass="exit" presetSubtype="2" fill="hold" nodeType="clickEffect">
                                  <p:stCondLst>
                                    <p:cond delay="0"/>
                                  </p:stCondLst>
                                  <p:childTnLst>
                                    <p:anim calcmode="lin" valueType="num">
                                      <p:cBhvr additive="base">
                                        <p:cTn id="15" dur="1000"/>
                                        <p:tgtEl>
                                          <p:spTgt spid="6"/>
                                        </p:tgtEl>
                                        <p:attrNameLst>
                                          <p:attrName>ppt_x</p:attrName>
                                        </p:attrNameLst>
                                      </p:cBhvr>
                                      <p:tavLst>
                                        <p:tav tm="0">
                                          <p:val>
                                            <p:strVal val="ppt_x"/>
                                          </p:val>
                                        </p:tav>
                                        <p:tav tm="100000">
                                          <p:val>
                                            <p:strVal val="1+ppt_w/2"/>
                                          </p:val>
                                        </p:tav>
                                      </p:tavLst>
                                    </p:anim>
                                    <p:anim calcmode="lin" valueType="num">
                                      <p:cBhvr additive="base">
                                        <p:cTn id="16" dur="1000"/>
                                        <p:tgtEl>
                                          <p:spTgt spid="6"/>
                                        </p:tgtEl>
                                        <p:attrNameLst>
                                          <p:attrName>ppt_y</p:attrName>
                                        </p:attrNameLst>
                                      </p:cBhvr>
                                      <p:tavLst>
                                        <p:tav tm="0">
                                          <p:val>
                                            <p:strVal val="ppt_y"/>
                                          </p:val>
                                        </p:tav>
                                        <p:tav tm="100000">
                                          <p:val>
                                            <p:strVal val="ppt_y"/>
                                          </p:val>
                                        </p:tav>
                                      </p:tavLst>
                                    </p:anim>
                                    <p:set>
                                      <p:cBhvr>
                                        <p:cTn id="17" dur="1" fill="hold">
                                          <p:stCondLst>
                                            <p:cond delay="999"/>
                                          </p:stCondLst>
                                        </p:cTn>
                                        <p:tgtEl>
                                          <p:spTgt spid="6"/>
                                        </p:tgtEl>
                                        <p:attrNameLst>
                                          <p:attrName>style.visibility</p:attrName>
                                        </p:attrNameLst>
                                      </p:cBhvr>
                                      <p:to>
                                        <p:strVal val="hidden"/>
                                      </p:to>
                                    </p:set>
                                  </p:childTnLst>
                                </p:cTn>
                              </p:par>
                              <p:par>
                                <p:cTn id="18" presetID="17" presetClass="entr" presetSubtype="8"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1000" fill="hold"/>
                                        <p:tgtEl>
                                          <p:spTgt spid="7"/>
                                        </p:tgtEl>
                                        <p:attrNameLst>
                                          <p:attrName>ppt_x</p:attrName>
                                        </p:attrNameLst>
                                      </p:cBhvr>
                                      <p:tavLst>
                                        <p:tav tm="0">
                                          <p:val>
                                            <p:strVal val="#ppt_x-#ppt_w/2"/>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anim calcmode="lin" valueType="num">
                                      <p:cBhvr>
                                        <p:cTn id="22" dur="1000" fill="hold"/>
                                        <p:tgtEl>
                                          <p:spTgt spid="7"/>
                                        </p:tgtEl>
                                        <p:attrNameLst>
                                          <p:attrName>ppt_w</p:attrName>
                                        </p:attrNameLst>
                                      </p:cBhvr>
                                      <p:tavLst>
                                        <p:tav tm="0">
                                          <p:val>
                                            <p:fltVal val="0"/>
                                          </p:val>
                                        </p:tav>
                                        <p:tav tm="100000">
                                          <p:val>
                                            <p:strVal val="#ppt_w"/>
                                          </p:val>
                                        </p:tav>
                                      </p:tavLst>
                                    </p:anim>
                                    <p:anim calcmode="lin" valueType="num">
                                      <p:cBhvr>
                                        <p:cTn id="23" dur="1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6"/>
                  </p:tgtEl>
                </p:cond>
              </p:nextCondLst>
            </p:seq>
            <p:seq concurrent="1" nextAc="seek">
              <p:cTn id="24" restart="whenNotActive" fill="hold" evtFilter="cancelBubble" nodeType="interactiveSeq">
                <p:stCondLst>
                  <p:cond evt="onClick" delay="0">
                    <p:tgtEl>
                      <p:spTgt spid="7"/>
                    </p:tgtEl>
                  </p:cond>
                </p:stCondLst>
                <p:endSync evt="end" delay="0">
                  <p:rtn val="all"/>
                </p:endSync>
                <p:childTnLst>
                  <p:par>
                    <p:cTn id="25" fill="hold">
                      <p:stCondLst>
                        <p:cond delay="0"/>
                      </p:stCondLst>
                      <p:childTnLst>
                        <p:par>
                          <p:cTn id="26" fill="hold">
                            <p:stCondLst>
                              <p:cond delay="0"/>
                            </p:stCondLst>
                            <p:childTnLst>
                              <p:par>
                                <p:cTn id="27" presetID="2" presetClass="exit" presetSubtype="2" fill="hold" nodeType="clickEffect">
                                  <p:stCondLst>
                                    <p:cond delay="0"/>
                                  </p:stCondLst>
                                  <p:childTnLst>
                                    <p:anim calcmode="lin" valueType="num">
                                      <p:cBhvr additive="base">
                                        <p:cTn id="28" dur="1000"/>
                                        <p:tgtEl>
                                          <p:spTgt spid="7"/>
                                        </p:tgtEl>
                                        <p:attrNameLst>
                                          <p:attrName>ppt_x</p:attrName>
                                        </p:attrNameLst>
                                      </p:cBhvr>
                                      <p:tavLst>
                                        <p:tav tm="0">
                                          <p:val>
                                            <p:strVal val="ppt_x"/>
                                          </p:val>
                                        </p:tav>
                                        <p:tav tm="100000">
                                          <p:val>
                                            <p:strVal val="1+ppt_w/2"/>
                                          </p:val>
                                        </p:tav>
                                      </p:tavLst>
                                    </p:anim>
                                    <p:anim calcmode="lin" valueType="num">
                                      <p:cBhvr additive="base">
                                        <p:cTn id="29" dur="1000"/>
                                        <p:tgtEl>
                                          <p:spTgt spid="7"/>
                                        </p:tgtEl>
                                        <p:attrNameLst>
                                          <p:attrName>ppt_y</p:attrName>
                                        </p:attrNameLst>
                                      </p:cBhvr>
                                      <p:tavLst>
                                        <p:tav tm="0">
                                          <p:val>
                                            <p:strVal val="ppt_y"/>
                                          </p:val>
                                        </p:tav>
                                        <p:tav tm="100000">
                                          <p:val>
                                            <p:strVal val="ppt_y"/>
                                          </p:val>
                                        </p:tav>
                                      </p:tavLst>
                                    </p:anim>
                                    <p:set>
                                      <p:cBhvr>
                                        <p:cTn id="30" dur="1" fill="hold">
                                          <p:stCondLst>
                                            <p:cond delay="999"/>
                                          </p:stCondLst>
                                        </p:cTn>
                                        <p:tgtEl>
                                          <p:spTgt spid="7"/>
                                        </p:tgtEl>
                                        <p:attrNameLst>
                                          <p:attrName>style.visibility</p:attrName>
                                        </p:attrNameLst>
                                      </p:cBhvr>
                                      <p:to>
                                        <p:strVal val="hidden"/>
                                      </p:to>
                                    </p:set>
                                  </p:childTnLst>
                                </p:cTn>
                              </p:par>
                              <p:par>
                                <p:cTn id="31" presetID="17" presetClass="entr" presetSubtype="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ppt_x</p:attrName>
                                        </p:attrNameLst>
                                      </p:cBhvr>
                                      <p:tavLst>
                                        <p:tav tm="0">
                                          <p:val>
                                            <p:strVal val="#ppt_x-#ppt_w/2"/>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anim calcmode="lin" valueType="num">
                                      <p:cBhvr>
                                        <p:cTn id="35" dur="1000" fill="hold"/>
                                        <p:tgtEl>
                                          <p:spTgt spid="8"/>
                                        </p:tgtEl>
                                        <p:attrNameLst>
                                          <p:attrName>ppt_w</p:attrName>
                                        </p:attrNameLst>
                                      </p:cBhvr>
                                      <p:tavLst>
                                        <p:tav tm="0">
                                          <p:val>
                                            <p:fltVal val="0"/>
                                          </p:val>
                                        </p:tav>
                                        <p:tav tm="100000">
                                          <p:val>
                                            <p:strVal val="#ppt_w"/>
                                          </p:val>
                                        </p:tav>
                                      </p:tavLst>
                                    </p:anim>
                                    <p:anim calcmode="lin" valueType="num">
                                      <p:cBhvr>
                                        <p:cTn id="36" dur="1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7"/>
                  </p:tgtEl>
                </p:cond>
              </p:nextCondLst>
            </p:seq>
            <p:seq concurrent="1" nextAc="seek">
              <p:cTn id="37" restart="whenNotActive" fill="hold" evtFilter="cancelBubble" nodeType="interactiveSeq">
                <p:stCondLst>
                  <p:cond evt="onClick" delay="0">
                    <p:tgtEl>
                      <p:spTgt spid="8"/>
                    </p:tgtEl>
                  </p:cond>
                </p:stCondLst>
                <p:endSync evt="end" delay="0">
                  <p:rtn val="all"/>
                </p:endSync>
                <p:childTnLst>
                  <p:par>
                    <p:cTn id="38" fill="hold">
                      <p:stCondLst>
                        <p:cond delay="0"/>
                      </p:stCondLst>
                      <p:childTnLst>
                        <p:par>
                          <p:cTn id="39" fill="hold">
                            <p:stCondLst>
                              <p:cond delay="0"/>
                            </p:stCondLst>
                            <p:childTnLst>
                              <p:par>
                                <p:cTn id="40" presetID="2" presetClass="exit" presetSubtype="2" fill="hold" nodeType="clickEffect">
                                  <p:stCondLst>
                                    <p:cond delay="0"/>
                                  </p:stCondLst>
                                  <p:childTnLst>
                                    <p:anim calcmode="lin" valueType="num">
                                      <p:cBhvr additive="base">
                                        <p:cTn id="41" dur="1000"/>
                                        <p:tgtEl>
                                          <p:spTgt spid="8"/>
                                        </p:tgtEl>
                                        <p:attrNameLst>
                                          <p:attrName>ppt_x</p:attrName>
                                        </p:attrNameLst>
                                      </p:cBhvr>
                                      <p:tavLst>
                                        <p:tav tm="0">
                                          <p:val>
                                            <p:strVal val="ppt_x"/>
                                          </p:val>
                                        </p:tav>
                                        <p:tav tm="100000">
                                          <p:val>
                                            <p:strVal val="1+ppt_w/2"/>
                                          </p:val>
                                        </p:tav>
                                      </p:tavLst>
                                    </p:anim>
                                    <p:anim calcmode="lin" valueType="num">
                                      <p:cBhvr additive="base">
                                        <p:cTn id="42" dur="1000"/>
                                        <p:tgtEl>
                                          <p:spTgt spid="8"/>
                                        </p:tgtEl>
                                        <p:attrNameLst>
                                          <p:attrName>ppt_y</p:attrName>
                                        </p:attrNameLst>
                                      </p:cBhvr>
                                      <p:tavLst>
                                        <p:tav tm="0">
                                          <p:val>
                                            <p:strVal val="ppt_y"/>
                                          </p:val>
                                        </p:tav>
                                        <p:tav tm="100000">
                                          <p:val>
                                            <p:strVal val="ppt_y"/>
                                          </p:val>
                                        </p:tav>
                                      </p:tavLst>
                                    </p:anim>
                                    <p:set>
                                      <p:cBhvr>
                                        <p:cTn id="43" dur="1" fill="hold">
                                          <p:stCondLst>
                                            <p:cond delay="999"/>
                                          </p:stCondLst>
                                        </p:cTn>
                                        <p:tgtEl>
                                          <p:spTgt spid="8"/>
                                        </p:tgtEl>
                                        <p:attrNameLst>
                                          <p:attrName>style.visibility</p:attrName>
                                        </p:attrNameLst>
                                      </p:cBhvr>
                                      <p:to>
                                        <p:strVal val="hidden"/>
                                      </p:to>
                                    </p:set>
                                  </p:childTnLst>
                                </p:cTn>
                              </p:par>
                              <p:par>
                                <p:cTn id="44" presetID="17" presetClass="entr" presetSubtype="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1000" fill="hold"/>
                                        <p:tgtEl>
                                          <p:spTgt spid="12"/>
                                        </p:tgtEl>
                                        <p:attrNameLst>
                                          <p:attrName>ppt_x</p:attrName>
                                        </p:attrNameLst>
                                      </p:cBhvr>
                                      <p:tavLst>
                                        <p:tav tm="0">
                                          <p:val>
                                            <p:strVal val="#ppt_x-#ppt_w/2"/>
                                          </p:val>
                                        </p:tav>
                                        <p:tav tm="100000">
                                          <p:val>
                                            <p:strVal val="#ppt_x"/>
                                          </p:val>
                                        </p:tav>
                                      </p:tavLst>
                                    </p:anim>
                                    <p:anim calcmode="lin" valueType="num">
                                      <p:cBhvr>
                                        <p:cTn id="47" dur="1000" fill="hold"/>
                                        <p:tgtEl>
                                          <p:spTgt spid="12"/>
                                        </p:tgtEl>
                                        <p:attrNameLst>
                                          <p:attrName>ppt_y</p:attrName>
                                        </p:attrNameLst>
                                      </p:cBhvr>
                                      <p:tavLst>
                                        <p:tav tm="0">
                                          <p:val>
                                            <p:strVal val="#ppt_y"/>
                                          </p:val>
                                        </p:tav>
                                        <p:tav tm="100000">
                                          <p:val>
                                            <p:strVal val="#ppt_y"/>
                                          </p:val>
                                        </p:tav>
                                      </p:tavLst>
                                    </p:anim>
                                    <p:anim calcmode="lin" valueType="num">
                                      <p:cBhvr>
                                        <p:cTn id="48" dur="1000" fill="hold"/>
                                        <p:tgtEl>
                                          <p:spTgt spid="12"/>
                                        </p:tgtEl>
                                        <p:attrNameLst>
                                          <p:attrName>ppt_w</p:attrName>
                                        </p:attrNameLst>
                                      </p:cBhvr>
                                      <p:tavLst>
                                        <p:tav tm="0">
                                          <p:val>
                                            <p:fltVal val="0"/>
                                          </p:val>
                                        </p:tav>
                                        <p:tav tm="100000">
                                          <p:val>
                                            <p:strVal val="#ppt_w"/>
                                          </p:val>
                                        </p:tav>
                                      </p:tavLst>
                                    </p:anim>
                                    <p:anim calcmode="lin" valueType="num">
                                      <p:cBhvr>
                                        <p:cTn id="49" dur="1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8"/>
                  </p:tgtEl>
                </p:cond>
              </p:nextCondLst>
            </p:seq>
            <p:seq concurrent="1" nextAc="seek">
              <p:cTn id="50" restart="whenNotActive" fill="hold" evtFilter="cancelBubble" nodeType="interactiveSeq">
                <p:stCondLst>
                  <p:cond evt="onClick" delay="0">
                    <p:tgtEl>
                      <p:spTgt spid="12"/>
                    </p:tgtEl>
                  </p:cond>
                </p:stCondLst>
                <p:endSync evt="end" delay="0">
                  <p:rtn val="all"/>
                </p:endSync>
                <p:childTnLst>
                  <p:par>
                    <p:cTn id="51" fill="hold">
                      <p:stCondLst>
                        <p:cond delay="0"/>
                      </p:stCondLst>
                      <p:childTnLst>
                        <p:par>
                          <p:cTn id="52" fill="hold">
                            <p:stCondLst>
                              <p:cond delay="0"/>
                            </p:stCondLst>
                            <p:childTnLst>
                              <p:par>
                                <p:cTn id="53" presetID="2" presetClass="exit" presetSubtype="2" fill="hold" nodeType="clickEffect">
                                  <p:stCondLst>
                                    <p:cond delay="0"/>
                                  </p:stCondLst>
                                  <p:childTnLst>
                                    <p:anim calcmode="lin" valueType="num">
                                      <p:cBhvr additive="base">
                                        <p:cTn id="54" dur="1000"/>
                                        <p:tgtEl>
                                          <p:spTgt spid="12"/>
                                        </p:tgtEl>
                                        <p:attrNameLst>
                                          <p:attrName>ppt_x</p:attrName>
                                        </p:attrNameLst>
                                      </p:cBhvr>
                                      <p:tavLst>
                                        <p:tav tm="0">
                                          <p:val>
                                            <p:strVal val="ppt_x"/>
                                          </p:val>
                                        </p:tav>
                                        <p:tav tm="100000">
                                          <p:val>
                                            <p:strVal val="1+ppt_w/2"/>
                                          </p:val>
                                        </p:tav>
                                      </p:tavLst>
                                    </p:anim>
                                    <p:anim calcmode="lin" valueType="num">
                                      <p:cBhvr additive="base">
                                        <p:cTn id="55" dur="1000"/>
                                        <p:tgtEl>
                                          <p:spTgt spid="12"/>
                                        </p:tgtEl>
                                        <p:attrNameLst>
                                          <p:attrName>ppt_y</p:attrName>
                                        </p:attrNameLst>
                                      </p:cBhvr>
                                      <p:tavLst>
                                        <p:tav tm="0">
                                          <p:val>
                                            <p:strVal val="ppt_y"/>
                                          </p:val>
                                        </p:tav>
                                        <p:tav tm="100000">
                                          <p:val>
                                            <p:strVal val="ppt_y"/>
                                          </p:val>
                                        </p:tav>
                                      </p:tavLst>
                                    </p:anim>
                                    <p:set>
                                      <p:cBhvr>
                                        <p:cTn id="56" dur="1" fill="hold">
                                          <p:stCondLst>
                                            <p:cond delay="999"/>
                                          </p:stCondLst>
                                        </p:cTn>
                                        <p:tgtEl>
                                          <p:spTgt spid="12"/>
                                        </p:tgtEl>
                                        <p:attrNameLst>
                                          <p:attrName>style.visibility</p:attrName>
                                        </p:attrNameLst>
                                      </p:cBhvr>
                                      <p:to>
                                        <p:strVal val="hidden"/>
                                      </p:to>
                                    </p:set>
                                  </p:childTnLst>
                                </p:cTn>
                              </p:par>
                              <p:par>
                                <p:cTn id="57" presetID="17" presetClass="entr" presetSubtype="8"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p:cTn id="59" dur="1000" fill="hold"/>
                                        <p:tgtEl>
                                          <p:spTgt spid="17"/>
                                        </p:tgtEl>
                                        <p:attrNameLst>
                                          <p:attrName>ppt_x</p:attrName>
                                        </p:attrNameLst>
                                      </p:cBhvr>
                                      <p:tavLst>
                                        <p:tav tm="0">
                                          <p:val>
                                            <p:strVal val="#ppt_x-#ppt_w/2"/>
                                          </p:val>
                                        </p:tav>
                                        <p:tav tm="100000">
                                          <p:val>
                                            <p:strVal val="#ppt_x"/>
                                          </p:val>
                                        </p:tav>
                                      </p:tavLst>
                                    </p:anim>
                                    <p:anim calcmode="lin" valueType="num">
                                      <p:cBhvr>
                                        <p:cTn id="60" dur="1000" fill="hold"/>
                                        <p:tgtEl>
                                          <p:spTgt spid="17"/>
                                        </p:tgtEl>
                                        <p:attrNameLst>
                                          <p:attrName>ppt_y</p:attrName>
                                        </p:attrNameLst>
                                      </p:cBhvr>
                                      <p:tavLst>
                                        <p:tav tm="0">
                                          <p:val>
                                            <p:strVal val="#ppt_y"/>
                                          </p:val>
                                        </p:tav>
                                        <p:tav tm="100000">
                                          <p:val>
                                            <p:strVal val="#ppt_y"/>
                                          </p:val>
                                        </p:tav>
                                      </p:tavLst>
                                    </p:anim>
                                    <p:anim calcmode="lin" valueType="num">
                                      <p:cBhvr>
                                        <p:cTn id="61" dur="1000" fill="hold"/>
                                        <p:tgtEl>
                                          <p:spTgt spid="17"/>
                                        </p:tgtEl>
                                        <p:attrNameLst>
                                          <p:attrName>ppt_w</p:attrName>
                                        </p:attrNameLst>
                                      </p:cBhvr>
                                      <p:tavLst>
                                        <p:tav tm="0">
                                          <p:val>
                                            <p:fltVal val="0"/>
                                          </p:val>
                                        </p:tav>
                                        <p:tav tm="100000">
                                          <p:val>
                                            <p:strVal val="#ppt_w"/>
                                          </p:val>
                                        </p:tav>
                                      </p:tavLst>
                                    </p:anim>
                                    <p:anim calcmode="lin" valueType="num">
                                      <p:cBhvr>
                                        <p:cTn id="62" dur="1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12"/>
                  </p:tgtEl>
                </p:cond>
              </p:nextCondLst>
            </p:seq>
            <p:seq concurrent="1" nextAc="seek">
              <p:cTn id="63" restart="whenNotActive" fill="hold" evtFilter="cancelBubble" nodeType="interactiveSeq">
                <p:stCondLst>
                  <p:cond evt="onClick" delay="0">
                    <p:tgtEl>
                      <p:spTgt spid="17"/>
                    </p:tgtEl>
                  </p:cond>
                </p:stCondLst>
                <p:endSync evt="end" delay="0">
                  <p:rtn val="all"/>
                </p:endSync>
                <p:childTnLst>
                  <p:par>
                    <p:cTn id="64" fill="hold">
                      <p:stCondLst>
                        <p:cond delay="0"/>
                      </p:stCondLst>
                      <p:childTnLst>
                        <p:par>
                          <p:cTn id="65" fill="hold">
                            <p:stCondLst>
                              <p:cond delay="0"/>
                            </p:stCondLst>
                            <p:childTnLst>
                              <p:par>
                                <p:cTn id="66" presetID="2" presetClass="exit" presetSubtype="2" fill="hold" nodeType="clickEffect">
                                  <p:stCondLst>
                                    <p:cond delay="0"/>
                                  </p:stCondLst>
                                  <p:childTnLst>
                                    <p:anim calcmode="lin" valueType="num">
                                      <p:cBhvr additive="base">
                                        <p:cTn id="67" dur="1000"/>
                                        <p:tgtEl>
                                          <p:spTgt spid="17"/>
                                        </p:tgtEl>
                                        <p:attrNameLst>
                                          <p:attrName>ppt_x</p:attrName>
                                        </p:attrNameLst>
                                      </p:cBhvr>
                                      <p:tavLst>
                                        <p:tav tm="0">
                                          <p:val>
                                            <p:strVal val="ppt_x"/>
                                          </p:val>
                                        </p:tav>
                                        <p:tav tm="100000">
                                          <p:val>
                                            <p:strVal val="1+ppt_w/2"/>
                                          </p:val>
                                        </p:tav>
                                      </p:tavLst>
                                    </p:anim>
                                    <p:anim calcmode="lin" valueType="num">
                                      <p:cBhvr additive="base">
                                        <p:cTn id="68" dur="1000"/>
                                        <p:tgtEl>
                                          <p:spTgt spid="17"/>
                                        </p:tgtEl>
                                        <p:attrNameLst>
                                          <p:attrName>ppt_y</p:attrName>
                                        </p:attrNameLst>
                                      </p:cBhvr>
                                      <p:tavLst>
                                        <p:tav tm="0">
                                          <p:val>
                                            <p:strVal val="ppt_y"/>
                                          </p:val>
                                        </p:tav>
                                        <p:tav tm="100000">
                                          <p:val>
                                            <p:strVal val="ppt_y"/>
                                          </p:val>
                                        </p:tav>
                                      </p:tavLst>
                                    </p:anim>
                                    <p:set>
                                      <p:cBhvr>
                                        <p:cTn id="69" dur="1" fill="hold">
                                          <p:stCondLst>
                                            <p:cond delay="999"/>
                                          </p:stCondLst>
                                        </p:cTn>
                                        <p:tgtEl>
                                          <p:spTgt spid="17"/>
                                        </p:tgtEl>
                                        <p:attrNameLst>
                                          <p:attrName>style.visibility</p:attrName>
                                        </p:attrNameLst>
                                      </p:cBhvr>
                                      <p:to>
                                        <p:strVal val="hidden"/>
                                      </p:to>
                                    </p:set>
                                  </p:childTnLst>
                                </p:cTn>
                              </p:par>
                              <p:par>
                                <p:cTn id="70" presetID="17" presetClass="entr" presetSubtype="8" fill="hold" nodeType="withEffect">
                                  <p:stCondLst>
                                    <p:cond delay="0"/>
                                  </p:stCondLst>
                                  <p:childTnLst>
                                    <p:set>
                                      <p:cBhvr>
                                        <p:cTn id="71" dur="1" fill="hold">
                                          <p:stCondLst>
                                            <p:cond delay="0"/>
                                          </p:stCondLst>
                                        </p:cTn>
                                        <p:tgtEl>
                                          <p:spTgt spid="29"/>
                                        </p:tgtEl>
                                        <p:attrNameLst>
                                          <p:attrName>style.visibility</p:attrName>
                                        </p:attrNameLst>
                                      </p:cBhvr>
                                      <p:to>
                                        <p:strVal val="visible"/>
                                      </p:to>
                                    </p:set>
                                    <p:anim calcmode="lin" valueType="num">
                                      <p:cBhvr>
                                        <p:cTn id="72" dur="1000" fill="hold"/>
                                        <p:tgtEl>
                                          <p:spTgt spid="29"/>
                                        </p:tgtEl>
                                        <p:attrNameLst>
                                          <p:attrName>ppt_x</p:attrName>
                                        </p:attrNameLst>
                                      </p:cBhvr>
                                      <p:tavLst>
                                        <p:tav tm="0">
                                          <p:val>
                                            <p:strVal val="#ppt_x-#ppt_w/2"/>
                                          </p:val>
                                        </p:tav>
                                        <p:tav tm="100000">
                                          <p:val>
                                            <p:strVal val="#ppt_x"/>
                                          </p:val>
                                        </p:tav>
                                      </p:tavLst>
                                    </p:anim>
                                    <p:anim calcmode="lin" valueType="num">
                                      <p:cBhvr>
                                        <p:cTn id="73" dur="1000" fill="hold"/>
                                        <p:tgtEl>
                                          <p:spTgt spid="29"/>
                                        </p:tgtEl>
                                        <p:attrNameLst>
                                          <p:attrName>ppt_y</p:attrName>
                                        </p:attrNameLst>
                                      </p:cBhvr>
                                      <p:tavLst>
                                        <p:tav tm="0">
                                          <p:val>
                                            <p:strVal val="#ppt_y"/>
                                          </p:val>
                                        </p:tav>
                                        <p:tav tm="100000">
                                          <p:val>
                                            <p:strVal val="#ppt_y"/>
                                          </p:val>
                                        </p:tav>
                                      </p:tavLst>
                                    </p:anim>
                                    <p:anim calcmode="lin" valueType="num">
                                      <p:cBhvr>
                                        <p:cTn id="74" dur="1000" fill="hold"/>
                                        <p:tgtEl>
                                          <p:spTgt spid="29"/>
                                        </p:tgtEl>
                                        <p:attrNameLst>
                                          <p:attrName>ppt_w</p:attrName>
                                        </p:attrNameLst>
                                      </p:cBhvr>
                                      <p:tavLst>
                                        <p:tav tm="0">
                                          <p:val>
                                            <p:fltVal val="0"/>
                                          </p:val>
                                        </p:tav>
                                        <p:tav tm="100000">
                                          <p:val>
                                            <p:strVal val="#ppt_w"/>
                                          </p:val>
                                        </p:tav>
                                      </p:tavLst>
                                    </p:anim>
                                    <p:anim calcmode="lin" valueType="num">
                                      <p:cBhvr>
                                        <p:cTn id="75" dur="1000" fill="hold"/>
                                        <p:tgtEl>
                                          <p:spTgt spid="29"/>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17"/>
                  </p:tgtEl>
                </p:cond>
              </p:nextCondLst>
            </p:seq>
            <p:seq concurrent="1" nextAc="seek">
              <p:cTn id="76" restart="whenNotActive" fill="hold" evtFilter="cancelBubble" nodeType="interactiveSeq">
                <p:stCondLst>
                  <p:cond evt="onClick" delay="0">
                    <p:tgtEl>
                      <p:spTgt spid="29"/>
                    </p:tgtEl>
                  </p:cond>
                </p:stCondLst>
                <p:endSync evt="end" delay="0">
                  <p:rtn val="all"/>
                </p:endSync>
                <p:childTnLst>
                  <p:par>
                    <p:cTn id="77" fill="hold">
                      <p:stCondLst>
                        <p:cond delay="0"/>
                      </p:stCondLst>
                      <p:childTnLst>
                        <p:par>
                          <p:cTn id="78" fill="hold">
                            <p:stCondLst>
                              <p:cond delay="0"/>
                            </p:stCondLst>
                            <p:childTnLst>
                              <p:par>
                                <p:cTn id="79" presetID="2" presetClass="exit" presetSubtype="2" fill="hold" nodeType="clickEffect">
                                  <p:stCondLst>
                                    <p:cond delay="0"/>
                                  </p:stCondLst>
                                  <p:childTnLst>
                                    <p:anim calcmode="lin" valueType="num">
                                      <p:cBhvr additive="base">
                                        <p:cTn id="80" dur="1000"/>
                                        <p:tgtEl>
                                          <p:spTgt spid="29"/>
                                        </p:tgtEl>
                                        <p:attrNameLst>
                                          <p:attrName>ppt_x</p:attrName>
                                        </p:attrNameLst>
                                      </p:cBhvr>
                                      <p:tavLst>
                                        <p:tav tm="0">
                                          <p:val>
                                            <p:strVal val="ppt_x"/>
                                          </p:val>
                                        </p:tav>
                                        <p:tav tm="100000">
                                          <p:val>
                                            <p:strVal val="1+ppt_w/2"/>
                                          </p:val>
                                        </p:tav>
                                      </p:tavLst>
                                    </p:anim>
                                    <p:anim calcmode="lin" valueType="num">
                                      <p:cBhvr additive="base">
                                        <p:cTn id="81" dur="1000"/>
                                        <p:tgtEl>
                                          <p:spTgt spid="29"/>
                                        </p:tgtEl>
                                        <p:attrNameLst>
                                          <p:attrName>ppt_y</p:attrName>
                                        </p:attrNameLst>
                                      </p:cBhvr>
                                      <p:tavLst>
                                        <p:tav tm="0">
                                          <p:val>
                                            <p:strVal val="ppt_y"/>
                                          </p:val>
                                        </p:tav>
                                        <p:tav tm="100000">
                                          <p:val>
                                            <p:strVal val="ppt_y"/>
                                          </p:val>
                                        </p:tav>
                                      </p:tavLst>
                                    </p:anim>
                                    <p:set>
                                      <p:cBhvr>
                                        <p:cTn id="82" dur="1" fill="hold">
                                          <p:stCondLst>
                                            <p:cond delay="999"/>
                                          </p:stCondLst>
                                        </p:cTn>
                                        <p:tgtEl>
                                          <p:spTgt spid="29"/>
                                        </p:tgtEl>
                                        <p:attrNameLst>
                                          <p:attrName>style.visibility</p:attrName>
                                        </p:attrNameLst>
                                      </p:cBhvr>
                                      <p:to>
                                        <p:strVal val="hidden"/>
                                      </p:to>
                                    </p:set>
                                  </p:childTnLst>
                                </p:cTn>
                              </p:par>
                              <p:par>
                                <p:cTn id="83" presetID="17" presetClass="entr" presetSubtype="8" fill="hold" nodeType="withEffect">
                                  <p:stCondLst>
                                    <p:cond delay="0"/>
                                  </p:stCondLst>
                                  <p:childTnLst>
                                    <p:set>
                                      <p:cBhvr>
                                        <p:cTn id="84" dur="1" fill="hold">
                                          <p:stCondLst>
                                            <p:cond delay="0"/>
                                          </p:stCondLst>
                                        </p:cTn>
                                        <p:tgtEl>
                                          <p:spTgt spid="34"/>
                                        </p:tgtEl>
                                        <p:attrNameLst>
                                          <p:attrName>style.visibility</p:attrName>
                                        </p:attrNameLst>
                                      </p:cBhvr>
                                      <p:to>
                                        <p:strVal val="visible"/>
                                      </p:to>
                                    </p:set>
                                    <p:anim calcmode="lin" valueType="num">
                                      <p:cBhvr>
                                        <p:cTn id="85" dur="1000" fill="hold"/>
                                        <p:tgtEl>
                                          <p:spTgt spid="34"/>
                                        </p:tgtEl>
                                        <p:attrNameLst>
                                          <p:attrName>ppt_x</p:attrName>
                                        </p:attrNameLst>
                                      </p:cBhvr>
                                      <p:tavLst>
                                        <p:tav tm="0">
                                          <p:val>
                                            <p:strVal val="#ppt_x-#ppt_w/2"/>
                                          </p:val>
                                        </p:tav>
                                        <p:tav tm="100000">
                                          <p:val>
                                            <p:strVal val="#ppt_x"/>
                                          </p:val>
                                        </p:tav>
                                      </p:tavLst>
                                    </p:anim>
                                    <p:anim calcmode="lin" valueType="num">
                                      <p:cBhvr>
                                        <p:cTn id="86" dur="1000" fill="hold"/>
                                        <p:tgtEl>
                                          <p:spTgt spid="34"/>
                                        </p:tgtEl>
                                        <p:attrNameLst>
                                          <p:attrName>ppt_y</p:attrName>
                                        </p:attrNameLst>
                                      </p:cBhvr>
                                      <p:tavLst>
                                        <p:tav tm="0">
                                          <p:val>
                                            <p:strVal val="#ppt_y"/>
                                          </p:val>
                                        </p:tav>
                                        <p:tav tm="100000">
                                          <p:val>
                                            <p:strVal val="#ppt_y"/>
                                          </p:val>
                                        </p:tav>
                                      </p:tavLst>
                                    </p:anim>
                                    <p:anim calcmode="lin" valueType="num">
                                      <p:cBhvr>
                                        <p:cTn id="87" dur="1000" fill="hold"/>
                                        <p:tgtEl>
                                          <p:spTgt spid="34"/>
                                        </p:tgtEl>
                                        <p:attrNameLst>
                                          <p:attrName>ppt_w</p:attrName>
                                        </p:attrNameLst>
                                      </p:cBhvr>
                                      <p:tavLst>
                                        <p:tav tm="0">
                                          <p:val>
                                            <p:fltVal val="0"/>
                                          </p:val>
                                        </p:tav>
                                        <p:tav tm="100000">
                                          <p:val>
                                            <p:strVal val="#ppt_w"/>
                                          </p:val>
                                        </p:tav>
                                      </p:tavLst>
                                    </p:anim>
                                    <p:anim calcmode="lin" valueType="num">
                                      <p:cBhvr>
                                        <p:cTn id="88" dur="1000" fill="hold"/>
                                        <p:tgtEl>
                                          <p:spTgt spid="34"/>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29"/>
                  </p:tgtEl>
                </p:cond>
              </p:nextCondLst>
            </p:seq>
            <p:seq concurrent="1" nextAc="seek">
              <p:cTn id="89" restart="whenNotActive" fill="hold" evtFilter="cancelBubble" nodeType="interactiveSeq">
                <p:stCondLst>
                  <p:cond evt="onClick" delay="0">
                    <p:tgtEl>
                      <p:spTgt spid="34"/>
                    </p:tgtEl>
                  </p:cond>
                </p:stCondLst>
                <p:endSync evt="end" delay="0">
                  <p:rtn val="all"/>
                </p:endSync>
                <p:childTnLst>
                  <p:par>
                    <p:cTn id="90" fill="hold">
                      <p:stCondLst>
                        <p:cond delay="0"/>
                      </p:stCondLst>
                      <p:childTnLst>
                        <p:par>
                          <p:cTn id="91" fill="hold">
                            <p:stCondLst>
                              <p:cond delay="0"/>
                            </p:stCondLst>
                            <p:childTnLst>
                              <p:par>
                                <p:cTn id="92" presetID="2" presetClass="exit" presetSubtype="2" fill="hold" nodeType="clickEffect">
                                  <p:stCondLst>
                                    <p:cond delay="0"/>
                                  </p:stCondLst>
                                  <p:childTnLst>
                                    <p:anim calcmode="lin" valueType="num">
                                      <p:cBhvr additive="base">
                                        <p:cTn id="93" dur="1000"/>
                                        <p:tgtEl>
                                          <p:spTgt spid="34"/>
                                        </p:tgtEl>
                                        <p:attrNameLst>
                                          <p:attrName>ppt_x</p:attrName>
                                        </p:attrNameLst>
                                      </p:cBhvr>
                                      <p:tavLst>
                                        <p:tav tm="0">
                                          <p:val>
                                            <p:strVal val="ppt_x"/>
                                          </p:val>
                                        </p:tav>
                                        <p:tav tm="100000">
                                          <p:val>
                                            <p:strVal val="1+ppt_w/2"/>
                                          </p:val>
                                        </p:tav>
                                      </p:tavLst>
                                    </p:anim>
                                    <p:anim calcmode="lin" valueType="num">
                                      <p:cBhvr additive="base">
                                        <p:cTn id="94" dur="1000"/>
                                        <p:tgtEl>
                                          <p:spTgt spid="34"/>
                                        </p:tgtEl>
                                        <p:attrNameLst>
                                          <p:attrName>ppt_y</p:attrName>
                                        </p:attrNameLst>
                                      </p:cBhvr>
                                      <p:tavLst>
                                        <p:tav tm="0">
                                          <p:val>
                                            <p:strVal val="ppt_y"/>
                                          </p:val>
                                        </p:tav>
                                        <p:tav tm="100000">
                                          <p:val>
                                            <p:strVal val="ppt_y"/>
                                          </p:val>
                                        </p:tav>
                                      </p:tavLst>
                                    </p:anim>
                                    <p:set>
                                      <p:cBhvr>
                                        <p:cTn id="95" dur="1" fill="hold">
                                          <p:stCondLst>
                                            <p:cond delay="999"/>
                                          </p:stCondLst>
                                        </p:cTn>
                                        <p:tgtEl>
                                          <p:spTgt spid="34"/>
                                        </p:tgtEl>
                                        <p:attrNameLst>
                                          <p:attrName>style.visibility</p:attrName>
                                        </p:attrNameLst>
                                      </p:cBhvr>
                                      <p:to>
                                        <p:strVal val="hidden"/>
                                      </p:to>
                                    </p:set>
                                  </p:childTnLst>
                                </p:cTn>
                              </p:par>
                              <p:par>
                                <p:cTn id="96" presetID="17" presetClass="entr" presetSubtype="8" fill="hold" nodeType="withEffect">
                                  <p:stCondLst>
                                    <p:cond delay="0"/>
                                  </p:stCondLst>
                                  <p:childTnLst>
                                    <p:set>
                                      <p:cBhvr>
                                        <p:cTn id="97" dur="1" fill="hold">
                                          <p:stCondLst>
                                            <p:cond delay="0"/>
                                          </p:stCondLst>
                                        </p:cTn>
                                        <p:tgtEl>
                                          <p:spTgt spid="37"/>
                                        </p:tgtEl>
                                        <p:attrNameLst>
                                          <p:attrName>style.visibility</p:attrName>
                                        </p:attrNameLst>
                                      </p:cBhvr>
                                      <p:to>
                                        <p:strVal val="visible"/>
                                      </p:to>
                                    </p:set>
                                    <p:anim calcmode="lin" valueType="num">
                                      <p:cBhvr>
                                        <p:cTn id="98" dur="1000" fill="hold"/>
                                        <p:tgtEl>
                                          <p:spTgt spid="37"/>
                                        </p:tgtEl>
                                        <p:attrNameLst>
                                          <p:attrName>ppt_x</p:attrName>
                                        </p:attrNameLst>
                                      </p:cBhvr>
                                      <p:tavLst>
                                        <p:tav tm="0">
                                          <p:val>
                                            <p:strVal val="#ppt_x-#ppt_w/2"/>
                                          </p:val>
                                        </p:tav>
                                        <p:tav tm="100000">
                                          <p:val>
                                            <p:strVal val="#ppt_x"/>
                                          </p:val>
                                        </p:tav>
                                      </p:tavLst>
                                    </p:anim>
                                    <p:anim calcmode="lin" valueType="num">
                                      <p:cBhvr>
                                        <p:cTn id="99" dur="1000" fill="hold"/>
                                        <p:tgtEl>
                                          <p:spTgt spid="37"/>
                                        </p:tgtEl>
                                        <p:attrNameLst>
                                          <p:attrName>ppt_y</p:attrName>
                                        </p:attrNameLst>
                                      </p:cBhvr>
                                      <p:tavLst>
                                        <p:tav tm="0">
                                          <p:val>
                                            <p:strVal val="#ppt_y"/>
                                          </p:val>
                                        </p:tav>
                                        <p:tav tm="100000">
                                          <p:val>
                                            <p:strVal val="#ppt_y"/>
                                          </p:val>
                                        </p:tav>
                                      </p:tavLst>
                                    </p:anim>
                                    <p:anim calcmode="lin" valueType="num">
                                      <p:cBhvr>
                                        <p:cTn id="100" dur="1000" fill="hold"/>
                                        <p:tgtEl>
                                          <p:spTgt spid="37"/>
                                        </p:tgtEl>
                                        <p:attrNameLst>
                                          <p:attrName>ppt_w</p:attrName>
                                        </p:attrNameLst>
                                      </p:cBhvr>
                                      <p:tavLst>
                                        <p:tav tm="0">
                                          <p:val>
                                            <p:fltVal val="0"/>
                                          </p:val>
                                        </p:tav>
                                        <p:tav tm="100000">
                                          <p:val>
                                            <p:strVal val="#ppt_w"/>
                                          </p:val>
                                        </p:tav>
                                      </p:tavLst>
                                    </p:anim>
                                    <p:anim calcmode="lin" valueType="num">
                                      <p:cBhvr>
                                        <p:cTn id="101" dur="1000" fill="hold"/>
                                        <p:tgtEl>
                                          <p:spTgt spid="37"/>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34"/>
                  </p:tgtEl>
                </p:cond>
              </p:nextCondLst>
            </p:seq>
            <p:seq concurrent="1" nextAc="seek">
              <p:cTn id="102" restart="whenNotActive" fill="hold" evtFilter="cancelBubble" nodeType="interactiveSeq">
                <p:stCondLst>
                  <p:cond evt="onClick" delay="0">
                    <p:tgtEl>
                      <p:spTgt spid="37"/>
                    </p:tgtEl>
                  </p:cond>
                </p:stCondLst>
                <p:endSync evt="end" delay="0">
                  <p:rtn val="all"/>
                </p:endSync>
                <p:childTnLst>
                  <p:par>
                    <p:cTn id="103" fill="hold">
                      <p:stCondLst>
                        <p:cond delay="0"/>
                      </p:stCondLst>
                      <p:childTnLst>
                        <p:par>
                          <p:cTn id="104" fill="hold">
                            <p:stCondLst>
                              <p:cond delay="0"/>
                            </p:stCondLst>
                            <p:childTnLst>
                              <p:par>
                                <p:cTn id="105" presetID="2" presetClass="exit" presetSubtype="2" fill="hold" nodeType="withEffect">
                                  <p:stCondLst>
                                    <p:cond delay="0"/>
                                  </p:stCondLst>
                                  <p:childTnLst>
                                    <p:anim calcmode="lin" valueType="num">
                                      <p:cBhvr additive="base">
                                        <p:cTn id="106" dur="1000"/>
                                        <p:tgtEl>
                                          <p:spTgt spid="37"/>
                                        </p:tgtEl>
                                        <p:attrNameLst>
                                          <p:attrName>ppt_x</p:attrName>
                                        </p:attrNameLst>
                                      </p:cBhvr>
                                      <p:tavLst>
                                        <p:tav tm="0">
                                          <p:val>
                                            <p:strVal val="ppt_x"/>
                                          </p:val>
                                        </p:tav>
                                        <p:tav tm="100000">
                                          <p:val>
                                            <p:strVal val="1+ppt_w/2"/>
                                          </p:val>
                                        </p:tav>
                                      </p:tavLst>
                                    </p:anim>
                                    <p:anim calcmode="lin" valueType="num">
                                      <p:cBhvr additive="base">
                                        <p:cTn id="107" dur="1000"/>
                                        <p:tgtEl>
                                          <p:spTgt spid="37"/>
                                        </p:tgtEl>
                                        <p:attrNameLst>
                                          <p:attrName>ppt_y</p:attrName>
                                        </p:attrNameLst>
                                      </p:cBhvr>
                                      <p:tavLst>
                                        <p:tav tm="0">
                                          <p:val>
                                            <p:strVal val="ppt_y"/>
                                          </p:val>
                                        </p:tav>
                                        <p:tav tm="100000">
                                          <p:val>
                                            <p:strVal val="ppt_y"/>
                                          </p:val>
                                        </p:tav>
                                      </p:tavLst>
                                    </p:anim>
                                    <p:set>
                                      <p:cBhvr>
                                        <p:cTn id="108" dur="1" fill="hold">
                                          <p:stCondLst>
                                            <p:cond delay="999"/>
                                          </p:stCondLst>
                                        </p:cTn>
                                        <p:tgtEl>
                                          <p:spTgt spid="37"/>
                                        </p:tgtEl>
                                        <p:attrNameLst>
                                          <p:attrName>style.visibility</p:attrName>
                                        </p:attrNameLst>
                                      </p:cBhvr>
                                      <p:to>
                                        <p:strVal val="hidden"/>
                                      </p:to>
                                    </p:set>
                                  </p:childTnLst>
                                </p:cTn>
                              </p:par>
                            </p:childTnLst>
                          </p:cTn>
                        </p:par>
                        <p:par>
                          <p:cTn id="109" fill="hold">
                            <p:stCondLst>
                              <p:cond delay="1000"/>
                            </p:stCondLst>
                            <p:childTnLst>
                              <p:par>
                                <p:cTn id="110" presetID="1" presetClass="entr" presetSubtype="0" fill="hold" grpId="0" nodeType="afterEffect">
                                  <p:stCondLst>
                                    <p:cond delay="0"/>
                                  </p:stCondLst>
                                  <p:childTnLst>
                                    <p:set>
                                      <p:cBhvr>
                                        <p:cTn id="111" dur="1" fill="hold">
                                          <p:stCondLst>
                                            <p:cond delay="0"/>
                                          </p:stCondLst>
                                        </p:cTn>
                                        <p:tgtEl>
                                          <p:spTgt spid="28"/>
                                        </p:tgtEl>
                                        <p:attrNameLst>
                                          <p:attrName>style.visibility</p:attrName>
                                        </p:attrNameLst>
                                      </p:cBhvr>
                                      <p:to>
                                        <p:strVal val="visible"/>
                                      </p:to>
                                    </p:set>
                                  </p:childTnLst>
                                </p:cTn>
                              </p:par>
                            </p:childTnLst>
                          </p:cTn>
                        </p:par>
                      </p:childTnLst>
                    </p:cTn>
                  </p:par>
                </p:childTnLst>
              </p:cTn>
              <p:nextCondLst>
                <p:cond evt="onClick" delay="0">
                  <p:tgtEl>
                    <p:spTgt spid="37"/>
                  </p:tgtEl>
                </p:cond>
              </p:nextCondLst>
            </p:seq>
          </p:childTnLst>
        </p:cTn>
      </p:par>
    </p:tnLst>
    <p:bldLst>
      <p:bldP spid="2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59000"/>
            <a:lum/>
          </a:blip>
          <a:srcRect/>
          <a:stretch>
            <a:fillRect l="-11000" r="-11000"/>
          </a:stretch>
        </a:blipFill>
        <a:effectLst/>
      </p:bgPr>
    </p:bg>
    <p:spTree>
      <p:nvGrpSpPr>
        <p:cNvPr id="1" name=""/>
        <p:cNvGrpSpPr/>
        <p:nvPr/>
      </p:nvGrpSpPr>
      <p:grpSpPr>
        <a:xfrm>
          <a:off x="0" y="0"/>
          <a:ext cx="0" cy="0"/>
          <a:chOff x="0" y="0"/>
          <a:chExt cx="0" cy="0"/>
        </a:xfrm>
      </p:grpSpPr>
      <p:grpSp>
        <p:nvGrpSpPr>
          <p:cNvPr id="14" name="Группа 13"/>
          <p:cNvGrpSpPr/>
          <p:nvPr/>
        </p:nvGrpSpPr>
        <p:grpSpPr>
          <a:xfrm>
            <a:off x="899592" y="-387424"/>
            <a:ext cx="7995573" cy="7920880"/>
            <a:chOff x="611560" y="-531440"/>
            <a:chExt cx="7995573" cy="7920880"/>
          </a:xfrm>
        </p:grpSpPr>
        <p:sp>
          <p:nvSpPr>
            <p:cNvPr id="2" name="Полилиния 1"/>
            <p:cNvSpPr/>
            <p:nvPr/>
          </p:nvSpPr>
          <p:spPr>
            <a:xfrm>
              <a:off x="611560" y="-531440"/>
              <a:ext cx="7995573" cy="7920880"/>
            </a:xfrm>
            <a:custGeom>
              <a:avLst/>
              <a:gdLst>
                <a:gd name="connsiteX0" fmla="*/ 0 w 7488832"/>
                <a:gd name="connsiteY0" fmla="*/ 612068 h 4896544"/>
                <a:gd name="connsiteX1" fmla="*/ 7488832 w 7488832"/>
                <a:gd name="connsiteY1" fmla="*/ 612068 h 4896544"/>
                <a:gd name="connsiteX2" fmla="*/ 7488832 w 7488832"/>
                <a:gd name="connsiteY2" fmla="*/ 4284476 h 4896544"/>
                <a:gd name="connsiteX3" fmla="*/ 0 w 7488832"/>
                <a:gd name="connsiteY3" fmla="*/ 4284476 h 4896544"/>
                <a:gd name="connsiteX4" fmla="*/ 0 w 7488832"/>
                <a:gd name="connsiteY4" fmla="*/ 612068 h 4896544"/>
                <a:gd name="connsiteX0" fmla="*/ 0 w 7488832"/>
                <a:gd name="connsiteY0" fmla="*/ 2040227 h 8220914"/>
                <a:gd name="connsiteX1" fmla="*/ 7488832 w 7488832"/>
                <a:gd name="connsiteY1" fmla="*/ 2508279 h 8220914"/>
                <a:gd name="connsiteX2" fmla="*/ 7488832 w 7488832"/>
                <a:gd name="connsiteY2" fmla="*/ 6180687 h 8220914"/>
                <a:gd name="connsiteX3" fmla="*/ 0 w 7488832"/>
                <a:gd name="connsiteY3" fmla="*/ 6180687 h 8220914"/>
                <a:gd name="connsiteX4" fmla="*/ 0 w 7488832"/>
                <a:gd name="connsiteY4" fmla="*/ 2040227 h 8220914"/>
                <a:gd name="connsiteX0" fmla="*/ 0 w 7488832"/>
                <a:gd name="connsiteY0" fmla="*/ 888068 h 7068755"/>
                <a:gd name="connsiteX1" fmla="*/ 7488832 w 7488832"/>
                <a:gd name="connsiteY1" fmla="*/ 1356120 h 7068755"/>
                <a:gd name="connsiteX2" fmla="*/ 7488832 w 7488832"/>
                <a:gd name="connsiteY2" fmla="*/ 5028528 h 7068755"/>
                <a:gd name="connsiteX3" fmla="*/ 0 w 7488832"/>
                <a:gd name="connsiteY3" fmla="*/ 5028528 h 7068755"/>
                <a:gd name="connsiteX4" fmla="*/ 0 w 7488832"/>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6108002"/>
                <a:gd name="connsiteX1" fmla="*/ 7560840 w 7560840"/>
                <a:gd name="connsiteY1" fmla="*/ 888068 h 6108002"/>
                <a:gd name="connsiteX2" fmla="*/ 7488832 w 7560840"/>
                <a:gd name="connsiteY2" fmla="*/ 5028528 h 6108002"/>
                <a:gd name="connsiteX3" fmla="*/ 0 w 7560840"/>
                <a:gd name="connsiteY3" fmla="*/ 5028528 h 6108002"/>
                <a:gd name="connsiteX4" fmla="*/ 0 w 756084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0 w 7830870"/>
                <a:gd name="connsiteY0" fmla="*/ 386538 h 5543730"/>
                <a:gd name="connsiteX1" fmla="*/ 7830870 w 7830870"/>
                <a:gd name="connsiteY1" fmla="*/ 323796 h 5543730"/>
                <a:gd name="connsiteX2" fmla="*/ 7758862 w 7830870"/>
                <a:gd name="connsiteY2" fmla="*/ 4464256 h 5543730"/>
                <a:gd name="connsiteX3" fmla="*/ 0 w 7830870"/>
                <a:gd name="connsiteY3" fmla="*/ 4716284 h 5543730"/>
                <a:gd name="connsiteX4" fmla="*/ 0 w 7830870"/>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635010 h 5543730"/>
                <a:gd name="connsiteX4" fmla="*/ 135015 w 7965885"/>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707018 h 5543730"/>
                <a:gd name="connsiteX4" fmla="*/ 135015 w 7965885"/>
                <a:gd name="connsiteY4" fmla="*/ 386538 h 5543730"/>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74614 w 7830870"/>
                <a:gd name="connsiteY3" fmla="*/ 5133386 h 5970098"/>
                <a:gd name="connsiteX4" fmla="*/ 0 w 7830870"/>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4737 w 7830870"/>
                <a:gd name="connsiteY3" fmla="*/ 5061378 h 5970098"/>
                <a:gd name="connsiteX4" fmla="*/ 0 w 7830870"/>
                <a:gd name="connsiteY4" fmla="*/ 812906 h 5970098"/>
                <a:gd name="connsiteX0" fmla="*/ 0 w 7758862"/>
                <a:gd name="connsiteY0" fmla="*/ 812906 h 5970098"/>
                <a:gd name="connsiteX1" fmla="*/ 7691118 w 7758862"/>
                <a:gd name="connsiteY1" fmla="*/ 740898 h 5970098"/>
                <a:gd name="connsiteX2" fmla="*/ 7758862 w 7758862"/>
                <a:gd name="connsiteY2" fmla="*/ 4890624 h 5970098"/>
                <a:gd name="connsiteX3" fmla="*/ 4737 w 7758862"/>
                <a:gd name="connsiteY3" fmla="*/ 5061378 h 5970098"/>
                <a:gd name="connsiteX4" fmla="*/ 0 w 7758862"/>
                <a:gd name="connsiteY4" fmla="*/ 812906 h 5970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862" h="5970098">
                  <a:moveTo>
                    <a:pt x="0" y="812906"/>
                  </a:moveTo>
                  <a:cubicBezTo>
                    <a:pt x="2638017" y="0"/>
                    <a:pt x="4562559" y="1411904"/>
                    <a:pt x="7691118" y="740898"/>
                  </a:cubicBezTo>
                  <a:lnTo>
                    <a:pt x="7758862" y="4890624"/>
                  </a:lnTo>
                  <a:cubicBezTo>
                    <a:pt x="4770180" y="5970098"/>
                    <a:pt x="2847807" y="4337093"/>
                    <a:pt x="4737" y="5061378"/>
                  </a:cubicBezTo>
                  <a:lnTo>
                    <a:pt x="0" y="812906"/>
                  </a:lnTo>
                  <a:close/>
                </a:path>
              </a:pathLst>
            </a:cu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5400" dirty="0" smtClean="0">
                  <a:solidFill>
                    <a:schemeClr val="accent1">
                      <a:lumMod val="75000"/>
                    </a:schemeClr>
                  </a:solidFill>
                </a:rPr>
                <a:t>История возникновения и развития волейбола</a:t>
              </a:r>
              <a:endParaRPr lang="ru-RU" sz="5400" dirty="0">
                <a:solidFill>
                  <a:schemeClr val="accent1">
                    <a:lumMod val="75000"/>
                  </a:schemeClr>
                </a:solidFill>
              </a:endParaRPr>
            </a:p>
          </p:txBody>
        </p:sp>
        <p:pic>
          <p:nvPicPr>
            <p:cNvPr id="49154" name="Picture 2" descr="Картинка 419 из 17826"/>
            <p:cNvPicPr>
              <a:picLocks noChangeAspect="1" noChangeArrowheads="1"/>
            </p:cNvPicPr>
            <p:nvPr/>
          </p:nvPicPr>
          <p:blipFill>
            <a:blip r:embed="rId4" cstate="email">
              <a:clrChange>
                <a:clrFrom>
                  <a:srgbClr val="FFFFFF"/>
                </a:clrFrom>
                <a:clrTo>
                  <a:srgbClr val="FFFFFF">
                    <a:alpha val="0"/>
                  </a:srgbClr>
                </a:clrTo>
              </a:clrChange>
            </a:blip>
            <a:srcRect/>
            <a:stretch>
              <a:fillRect/>
            </a:stretch>
          </p:blipFill>
          <p:spPr bwMode="auto">
            <a:xfrm>
              <a:off x="6948264" y="4581128"/>
              <a:ext cx="1440000" cy="1440000"/>
            </a:xfrm>
            <a:prstGeom prst="rect">
              <a:avLst/>
            </a:prstGeom>
            <a:noFill/>
          </p:spPr>
        </p:pic>
        <p:pic>
          <p:nvPicPr>
            <p:cNvPr id="49156" name="Picture 4" descr="Картинка 3 из 16745"/>
            <p:cNvPicPr>
              <a:picLocks noChangeAspect="1" noChangeArrowheads="1"/>
            </p:cNvPicPr>
            <p:nvPr/>
          </p:nvPicPr>
          <p:blipFill>
            <a:blip r:embed="rId5" cstate="email">
              <a:clrChange>
                <a:clrFrom>
                  <a:srgbClr val="F9FAFC"/>
                </a:clrFrom>
                <a:clrTo>
                  <a:srgbClr val="F9FAFC">
                    <a:alpha val="0"/>
                  </a:srgbClr>
                </a:clrTo>
              </a:clrChange>
            </a:blip>
            <a:srcRect/>
            <a:stretch>
              <a:fillRect/>
            </a:stretch>
          </p:blipFill>
          <p:spPr bwMode="auto">
            <a:xfrm>
              <a:off x="827584" y="764704"/>
              <a:ext cx="1080000" cy="1440000"/>
            </a:xfrm>
            <a:prstGeom prst="rect">
              <a:avLst/>
            </a:prstGeom>
            <a:noFill/>
          </p:spPr>
        </p:pic>
      </p:grpSp>
      <p:grpSp>
        <p:nvGrpSpPr>
          <p:cNvPr id="20" name="Группа 19"/>
          <p:cNvGrpSpPr/>
          <p:nvPr/>
        </p:nvGrpSpPr>
        <p:grpSpPr>
          <a:xfrm>
            <a:off x="928662" y="-428652"/>
            <a:ext cx="7995573" cy="7920880"/>
            <a:chOff x="251520" y="-747464"/>
            <a:chExt cx="7995573" cy="7920880"/>
          </a:xfrm>
        </p:grpSpPr>
        <p:sp>
          <p:nvSpPr>
            <p:cNvPr id="21" name="Полилиния 20"/>
            <p:cNvSpPr/>
            <p:nvPr/>
          </p:nvSpPr>
          <p:spPr>
            <a:xfrm>
              <a:off x="251520" y="-747464"/>
              <a:ext cx="7995573" cy="7920880"/>
            </a:xfrm>
            <a:custGeom>
              <a:avLst/>
              <a:gdLst>
                <a:gd name="connsiteX0" fmla="*/ 0 w 7488832"/>
                <a:gd name="connsiteY0" fmla="*/ 612068 h 4896544"/>
                <a:gd name="connsiteX1" fmla="*/ 7488832 w 7488832"/>
                <a:gd name="connsiteY1" fmla="*/ 612068 h 4896544"/>
                <a:gd name="connsiteX2" fmla="*/ 7488832 w 7488832"/>
                <a:gd name="connsiteY2" fmla="*/ 4284476 h 4896544"/>
                <a:gd name="connsiteX3" fmla="*/ 0 w 7488832"/>
                <a:gd name="connsiteY3" fmla="*/ 4284476 h 4896544"/>
                <a:gd name="connsiteX4" fmla="*/ 0 w 7488832"/>
                <a:gd name="connsiteY4" fmla="*/ 612068 h 4896544"/>
                <a:gd name="connsiteX0" fmla="*/ 0 w 7488832"/>
                <a:gd name="connsiteY0" fmla="*/ 2040227 h 8220914"/>
                <a:gd name="connsiteX1" fmla="*/ 7488832 w 7488832"/>
                <a:gd name="connsiteY1" fmla="*/ 2508279 h 8220914"/>
                <a:gd name="connsiteX2" fmla="*/ 7488832 w 7488832"/>
                <a:gd name="connsiteY2" fmla="*/ 6180687 h 8220914"/>
                <a:gd name="connsiteX3" fmla="*/ 0 w 7488832"/>
                <a:gd name="connsiteY3" fmla="*/ 6180687 h 8220914"/>
                <a:gd name="connsiteX4" fmla="*/ 0 w 7488832"/>
                <a:gd name="connsiteY4" fmla="*/ 2040227 h 8220914"/>
                <a:gd name="connsiteX0" fmla="*/ 0 w 7488832"/>
                <a:gd name="connsiteY0" fmla="*/ 888068 h 7068755"/>
                <a:gd name="connsiteX1" fmla="*/ 7488832 w 7488832"/>
                <a:gd name="connsiteY1" fmla="*/ 1356120 h 7068755"/>
                <a:gd name="connsiteX2" fmla="*/ 7488832 w 7488832"/>
                <a:gd name="connsiteY2" fmla="*/ 5028528 h 7068755"/>
                <a:gd name="connsiteX3" fmla="*/ 0 w 7488832"/>
                <a:gd name="connsiteY3" fmla="*/ 5028528 h 7068755"/>
                <a:gd name="connsiteX4" fmla="*/ 0 w 7488832"/>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6108002"/>
                <a:gd name="connsiteX1" fmla="*/ 7560840 w 7560840"/>
                <a:gd name="connsiteY1" fmla="*/ 888068 h 6108002"/>
                <a:gd name="connsiteX2" fmla="*/ 7488832 w 7560840"/>
                <a:gd name="connsiteY2" fmla="*/ 5028528 h 6108002"/>
                <a:gd name="connsiteX3" fmla="*/ 0 w 7560840"/>
                <a:gd name="connsiteY3" fmla="*/ 5028528 h 6108002"/>
                <a:gd name="connsiteX4" fmla="*/ 0 w 756084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0 w 7830870"/>
                <a:gd name="connsiteY0" fmla="*/ 386538 h 5543730"/>
                <a:gd name="connsiteX1" fmla="*/ 7830870 w 7830870"/>
                <a:gd name="connsiteY1" fmla="*/ 323796 h 5543730"/>
                <a:gd name="connsiteX2" fmla="*/ 7758862 w 7830870"/>
                <a:gd name="connsiteY2" fmla="*/ 4464256 h 5543730"/>
                <a:gd name="connsiteX3" fmla="*/ 0 w 7830870"/>
                <a:gd name="connsiteY3" fmla="*/ 4716284 h 5543730"/>
                <a:gd name="connsiteX4" fmla="*/ 0 w 7830870"/>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635010 h 5543730"/>
                <a:gd name="connsiteX4" fmla="*/ 135015 w 7965885"/>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707018 h 5543730"/>
                <a:gd name="connsiteX4" fmla="*/ 135015 w 7965885"/>
                <a:gd name="connsiteY4" fmla="*/ 386538 h 5543730"/>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74614 w 7830870"/>
                <a:gd name="connsiteY3" fmla="*/ 5133386 h 5970098"/>
                <a:gd name="connsiteX4" fmla="*/ 0 w 7830870"/>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4737 w 7830870"/>
                <a:gd name="connsiteY3" fmla="*/ 5061378 h 5970098"/>
                <a:gd name="connsiteX4" fmla="*/ 0 w 7830870"/>
                <a:gd name="connsiteY4" fmla="*/ 812906 h 5970098"/>
                <a:gd name="connsiteX0" fmla="*/ 0 w 7758862"/>
                <a:gd name="connsiteY0" fmla="*/ 812906 h 5970098"/>
                <a:gd name="connsiteX1" fmla="*/ 7691118 w 7758862"/>
                <a:gd name="connsiteY1" fmla="*/ 740898 h 5970098"/>
                <a:gd name="connsiteX2" fmla="*/ 7758862 w 7758862"/>
                <a:gd name="connsiteY2" fmla="*/ 4890624 h 5970098"/>
                <a:gd name="connsiteX3" fmla="*/ 4737 w 7758862"/>
                <a:gd name="connsiteY3" fmla="*/ 5061378 h 5970098"/>
                <a:gd name="connsiteX4" fmla="*/ 0 w 7758862"/>
                <a:gd name="connsiteY4" fmla="*/ 812906 h 5970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862" h="5970098">
                  <a:moveTo>
                    <a:pt x="0" y="812906"/>
                  </a:moveTo>
                  <a:cubicBezTo>
                    <a:pt x="2638017" y="0"/>
                    <a:pt x="4562559" y="1411904"/>
                    <a:pt x="7691118" y="740898"/>
                  </a:cubicBezTo>
                  <a:lnTo>
                    <a:pt x="7758862" y="4890624"/>
                  </a:lnTo>
                  <a:cubicBezTo>
                    <a:pt x="4770180" y="5970098"/>
                    <a:pt x="2847807" y="4337093"/>
                    <a:pt x="4737" y="5061378"/>
                  </a:cubicBezTo>
                  <a:lnTo>
                    <a:pt x="0" y="812906"/>
                  </a:lnTo>
                  <a:close/>
                </a:path>
              </a:pathLst>
            </a:cu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2" name="Picture 2" descr="У. Морган"/>
            <p:cNvPicPr>
              <a:picLocks noChangeAspect="1" noChangeArrowheads="1"/>
            </p:cNvPicPr>
            <p:nvPr/>
          </p:nvPicPr>
          <p:blipFill>
            <a:blip r:embed="rId6" cstate="email"/>
            <a:srcRect/>
            <a:stretch>
              <a:fillRect/>
            </a:stretch>
          </p:blipFill>
          <p:spPr bwMode="auto">
            <a:xfrm>
              <a:off x="366466" y="1526012"/>
              <a:ext cx="1296144" cy="1697412"/>
            </a:xfrm>
            <a:prstGeom prst="rect">
              <a:avLst/>
            </a:prstGeom>
            <a:noFill/>
            <a:effectLst>
              <a:reflection blurRad="6350" stA="50000" endA="300" endPos="38500" dist="50800" dir="5400000" sy="-100000" algn="bl" rotWithShape="0"/>
            </a:effectLst>
          </p:spPr>
        </p:pic>
        <p:sp>
          <p:nvSpPr>
            <p:cNvPr id="23" name="Прямоугольник 22"/>
            <p:cNvSpPr/>
            <p:nvPr/>
          </p:nvSpPr>
          <p:spPr>
            <a:xfrm>
              <a:off x="1734618" y="980728"/>
              <a:ext cx="6293766" cy="4401205"/>
            </a:xfrm>
            <a:prstGeom prst="rect">
              <a:avLst/>
            </a:prstGeom>
          </p:spPr>
          <p:txBody>
            <a:bodyPr wrap="square">
              <a:spAutoFit/>
            </a:bodyPr>
            <a:lstStyle/>
            <a:p>
              <a:r>
                <a:rPr lang="ru-RU" sz="2800" dirty="0" smtClean="0">
                  <a:solidFill>
                    <a:schemeClr val="accent1">
                      <a:lumMod val="75000"/>
                    </a:schemeClr>
                  </a:solidFill>
                </a:rPr>
                <a:t>Появился волейбол в США в 1895 г. Основоположником этой игры  был пастор Уильям Морган - преподаватель колледжа, предложивший назвать игру «волейбол», что в переводе с англ. -  «летящий мяч» (от «</a:t>
              </a:r>
              <a:r>
                <a:rPr lang="ru-RU" sz="2800" dirty="0" err="1" smtClean="0">
                  <a:solidFill>
                    <a:schemeClr val="accent1">
                      <a:lumMod val="75000"/>
                    </a:schemeClr>
                  </a:solidFill>
                </a:rPr>
                <a:t>volley</a:t>
              </a:r>
              <a:r>
                <a:rPr lang="ru-RU" sz="2800" dirty="0" smtClean="0">
                  <a:solidFill>
                    <a:schemeClr val="accent1">
                      <a:lumMod val="75000"/>
                    </a:schemeClr>
                  </a:solidFill>
                </a:rPr>
                <a:t>» - отбивать на лету и «</a:t>
              </a:r>
              <a:r>
                <a:rPr lang="ru-RU" sz="2800" dirty="0" err="1" smtClean="0">
                  <a:solidFill>
                    <a:schemeClr val="accent1">
                      <a:lumMod val="75000"/>
                    </a:schemeClr>
                  </a:solidFill>
                </a:rPr>
                <a:t>ball</a:t>
              </a:r>
              <a:r>
                <a:rPr lang="ru-RU" sz="2800" dirty="0" smtClean="0">
                  <a:solidFill>
                    <a:schemeClr val="accent1">
                      <a:lumMod val="75000"/>
                    </a:schemeClr>
                  </a:solidFill>
                </a:rPr>
                <a:t>» - мяч). В 1900 г. появились первые правила волейбола. Игра быстро стала популярной в разных странах, особенно в Европе</a:t>
              </a:r>
              <a:endParaRPr lang="ru-RU" sz="2400" dirty="0" smtClean="0"/>
            </a:p>
          </p:txBody>
        </p:sp>
      </p:grpSp>
      <p:grpSp>
        <p:nvGrpSpPr>
          <p:cNvPr id="10" name="Группа 9"/>
          <p:cNvGrpSpPr/>
          <p:nvPr/>
        </p:nvGrpSpPr>
        <p:grpSpPr>
          <a:xfrm>
            <a:off x="489020" y="692696"/>
            <a:ext cx="365548" cy="5616624"/>
            <a:chOff x="3635896" y="764704"/>
            <a:chExt cx="720080" cy="6093296"/>
          </a:xfrm>
        </p:grpSpPr>
        <p:pic>
          <p:nvPicPr>
            <p:cNvPr id="11" name="Рисунок 10" descr="Рисунок1.png"/>
            <p:cNvPicPr>
              <a:picLocks noChangeAspect="1"/>
            </p:cNvPicPr>
            <p:nvPr/>
          </p:nvPicPr>
          <p:blipFill>
            <a:blip r:embed="rId7" cstate="email"/>
            <a:srcRect/>
            <a:stretch>
              <a:fillRect/>
            </a:stretch>
          </p:blipFill>
          <p:spPr>
            <a:xfrm>
              <a:off x="3635896" y="764704"/>
              <a:ext cx="720080" cy="864096"/>
            </a:xfrm>
            <a:prstGeom prst="rect">
              <a:avLst/>
            </a:prstGeom>
          </p:spPr>
        </p:pic>
        <p:pic>
          <p:nvPicPr>
            <p:cNvPr id="12" name="Рисунок 11" descr="Рисунок1.png"/>
            <p:cNvPicPr>
              <a:picLocks noChangeAspect="1"/>
            </p:cNvPicPr>
            <p:nvPr/>
          </p:nvPicPr>
          <p:blipFill>
            <a:blip r:embed="rId7" cstate="email"/>
            <a:srcRect/>
            <a:stretch>
              <a:fillRect/>
            </a:stretch>
          </p:blipFill>
          <p:spPr>
            <a:xfrm>
              <a:off x="3635896" y="1484784"/>
              <a:ext cx="720080" cy="864096"/>
            </a:xfrm>
            <a:prstGeom prst="rect">
              <a:avLst/>
            </a:prstGeom>
          </p:spPr>
        </p:pic>
        <p:pic>
          <p:nvPicPr>
            <p:cNvPr id="13" name="Рисунок 12" descr="Рисунок1.png"/>
            <p:cNvPicPr>
              <a:picLocks noChangeAspect="1"/>
            </p:cNvPicPr>
            <p:nvPr/>
          </p:nvPicPr>
          <p:blipFill>
            <a:blip r:embed="rId7" cstate="email"/>
            <a:srcRect/>
            <a:stretch>
              <a:fillRect/>
            </a:stretch>
          </p:blipFill>
          <p:spPr>
            <a:xfrm>
              <a:off x="3635896" y="2924944"/>
              <a:ext cx="720080" cy="864096"/>
            </a:xfrm>
            <a:prstGeom prst="rect">
              <a:avLst/>
            </a:prstGeom>
          </p:spPr>
        </p:pic>
        <p:pic>
          <p:nvPicPr>
            <p:cNvPr id="15" name="Рисунок 14" descr="Рисунок1.png"/>
            <p:cNvPicPr>
              <a:picLocks noChangeAspect="1"/>
            </p:cNvPicPr>
            <p:nvPr/>
          </p:nvPicPr>
          <p:blipFill>
            <a:blip r:embed="rId7" cstate="email"/>
            <a:srcRect/>
            <a:stretch>
              <a:fillRect/>
            </a:stretch>
          </p:blipFill>
          <p:spPr>
            <a:xfrm>
              <a:off x="3635896" y="2204864"/>
              <a:ext cx="720080" cy="864096"/>
            </a:xfrm>
            <a:prstGeom prst="rect">
              <a:avLst/>
            </a:prstGeom>
          </p:spPr>
        </p:pic>
        <p:pic>
          <p:nvPicPr>
            <p:cNvPr id="16" name="Рисунок 15" descr="Рисунок1.png"/>
            <p:cNvPicPr>
              <a:picLocks noChangeAspect="1"/>
            </p:cNvPicPr>
            <p:nvPr/>
          </p:nvPicPr>
          <p:blipFill>
            <a:blip r:embed="rId7" cstate="email"/>
            <a:srcRect/>
            <a:stretch>
              <a:fillRect/>
            </a:stretch>
          </p:blipFill>
          <p:spPr>
            <a:xfrm>
              <a:off x="3635896" y="3645024"/>
              <a:ext cx="720080" cy="864096"/>
            </a:xfrm>
            <a:prstGeom prst="rect">
              <a:avLst/>
            </a:prstGeom>
          </p:spPr>
        </p:pic>
        <p:pic>
          <p:nvPicPr>
            <p:cNvPr id="17" name="Рисунок 16" descr="Рисунок1.png"/>
            <p:cNvPicPr>
              <a:picLocks noChangeAspect="1"/>
            </p:cNvPicPr>
            <p:nvPr/>
          </p:nvPicPr>
          <p:blipFill>
            <a:blip r:embed="rId7" cstate="email"/>
            <a:srcRect/>
            <a:stretch>
              <a:fillRect/>
            </a:stretch>
          </p:blipFill>
          <p:spPr>
            <a:xfrm>
              <a:off x="3635896" y="4437112"/>
              <a:ext cx="720080" cy="864096"/>
            </a:xfrm>
            <a:prstGeom prst="rect">
              <a:avLst/>
            </a:prstGeom>
          </p:spPr>
        </p:pic>
        <p:pic>
          <p:nvPicPr>
            <p:cNvPr id="18" name="Рисунок 17" descr="Рисунок1.png"/>
            <p:cNvPicPr>
              <a:picLocks noChangeAspect="1"/>
            </p:cNvPicPr>
            <p:nvPr/>
          </p:nvPicPr>
          <p:blipFill>
            <a:blip r:embed="rId7" cstate="email"/>
            <a:srcRect/>
            <a:stretch>
              <a:fillRect/>
            </a:stretch>
          </p:blipFill>
          <p:spPr>
            <a:xfrm>
              <a:off x="3635896" y="5229200"/>
              <a:ext cx="720080" cy="864096"/>
            </a:xfrm>
            <a:prstGeom prst="rect">
              <a:avLst/>
            </a:prstGeom>
          </p:spPr>
        </p:pic>
        <p:pic>
          <p:nvPicPr>
            <p:cNvPr id="19" name="Рисунок 18" descr="Рисунок1.png"/>
            <p:cNvPicPr>
              <a:picLocks noChangeAspect="1"/>
            </p:cNvPicPr>
            <p:nvPr/>
          </p:nvPicPr>
          <p:blipFill>
            <a:blip r:embed="rId7" cstate="email"/>
            <a:srcRect/>
            <a:stretch>
              <a:fillRect/>
            </a:stretch>
          </p:blipFill>
          <p:spPr>
            <a:xfrm>
              <a:off x="3635896" y="5993904"/>
              <a:ext cx="720080" cy="864096"/>
            </a:xfrm>
            <a:prstGeom prst="rect">
              <a:avLst/>
            </a:prstGeom>
          </p:spPr>
        </p:pic>
      </p:grpSp>
      <p:grpSp>
        <p:nvGrpSpPr>
          <p:cNvPr id="55" name="Группа 54"/>
          <p:cNvGrpSpPr/>
          <p:nvPr/>
        </p:nvGrpSpPr>
        <p:grpSpPr>
          <a:xfrm>
            <a:off x="928936" y="-415180"/>
            <a:ext cx="8042647" cy="7920880"/>
            <a:chOff x="417784" y="-968052"/>
            <a:chExt cx="8042647" cy="7920880"/>
          </a:xfrm>
        </p:grpSpPr>
        <p:sp>
          <p:nvSpPr>
            <p:cNvPr id="56" name="Полилиния 55"/>
            <p:cNvSpPr/>
            <p:nvPr/>
          </p:nvSpPr>
          <p:spPr>
            <a:xfrm>
              <a:off x="417784" y="-968052"/>
              <a:ext cx="7995573" cy="7920880"/>
            </a:xfrm>
            <a:custGeom>
              <a:avLst/>
              <a:gdLst>
                <a:gd name="connsiteX0" fmla="*/ 0 w 7488832"/>
                <a:gd name="connsiteY0" fmla="*/ 612068 h 4896544"/>
                <a:gd name="connsiteX1" fmla="*/ 7488832 w 7488832"/>
                <a:gd name="connsiteY1" fmla="*/ 612068 h 4896544"/>
                <a:gd name="connsiteX2" fmla="*/ 7488832 w 7488832"/>
                <a:gd name="connsiteY2" fmla="*/ 4284476 h 4896544"/>
                <a:gd name="connsiteX3" fmla="*/ 0 w 7488832"/>
                <a:gd name="connsiteY3" fmla="*/ 4284476 h 4896544"/>
                <a:gd name="connsiteX4" fmla="*/ 0 w 7488832"/>
                <a:gd name="connsiteY4" fmla="*/ 612068 h 4896544"/>
                <a:gd name="connsiteX0" fmla="*/ 0 w 7488832"/>
                <a:gd name="connsiteY0" fmla="*/ 2040227 h 8220914"/>
                <a:gd name="connsiteX1" fmla="*/ 7488832 w 7488832"/>
                <a:gd name="connsiteY1" fmla="*/ 2508279 h 8220914"/>
                <a:gd name="connsiteX2" fmla="*/ 7488832 w 7488832"/>
                <a:gd name="connsiteY2" fmla="*/ 6180687 h 8220914"/>
                <a:gd name="connsiteX3" fmla="*/ 0 w 7488832"/>
                <a:gd name="connsiteY3" fmla="*/ 6180687 h 8220914"/>
                <a:gd name="connsiteX4" fmla="*/ 0 w 7488832"/>
                <a:gd name="connsiteY4" fmla="*/ 2040227 h 8220914"/>
                <a:gd name="connsiteX0" fmla="*/ 0 w 7488832"/>
                <a:gd name="connsiteY0" fmla="*/ 888068 h 7068755"/>
                <a:gd name="connsiteX1" fmla="*/ 7488832 w 7488832"/>
                <a:gd name="connsiteY1" fmla="*/ 1356120 h 7068755"/>
                <a:gd name="connsiteX2" fmla="*/ 7488832 w 7488832"/>
                <a:gd name="connsiteY2" fmla="*/ 5028528 h 7068755"/>
                <a:gd name="connsiteX3" fmla="*/ 0 w 7488832"/>
                <a:gd name="connsiteY3" fmla="*/ 5028528 h 7068755"/>
                <a:gd name="connsiteX4" fmla="*/ 0 w 7488832"/>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6108002"/>
                <a:gd name="connsiteX1" fmla="*/ 7560840 w 7560840"/>
                <a:gd name="connsiteY1" fmla="*/ 888068 h 6108002"/>
                <a:gd name="connsiteX2" fmla="*/ 7488832 w 7560840"/>
                <a:gd name="connsiteY2" fmla="*/ 5028528 h 6108002"/>
                <a:gd name="connsiteX3" fmla="*/ 0 w 7560840"/>
                <a:gd name="connsiteY3" fmla="*/ 5028528 h 6108002"/>
                <a:gd name="connsiteX4" fmla="*/ 0 w 756084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0 w 7830870"/>
                <a:gd name="connsiteY0" fmla="*/ 386538 h 5543730"/>
                <a:gd name="connsiteX1" fmla="*/ 7830870 w 7830870"/>
                <a:gd name="connsiteY1" fmla="*/ 323796 h 5543730"/>
                <a:gd name="connsiteX2" fmla="*/ 7758862 w 7830870"/>
                <a:gd name="connsiteY2" fmla="*/ 4464256 h 5543730"/>
                <a:gd name="connsiteX3" fmla="*/ 0 w 7830870"/>
                <a:gd name="connsiteY3" fmla="*/ 4716284 h 5543730"/>
                <a:gd name="connsiteX4" fmla="*/ 0 w 7830870"/>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635010 h 5543730"/>
                <a:gd name="connsiteX4" fmla="*/ 135015 w 7965885"/>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707018 h 5543730"/>
                <a:gd name="connsiteX4" fmla="*/ 135015 w 7965885"/>
                <a:gd name="connsiteY4" fmla="*/ 386538 h 5543730"/>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74614 w 7830870"/>
                <a:gd name="connsiteY3" fmla="*/ 5133386 h 5970098"/>
                <a:gd name="connsiteX4" fmla="*/ 0 w 7830870"/>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4737 w 7830870"/>
                <a:gd name="connsiteY3" fmla="*/ 5061378 h 5970098"/>
                <a:gd name="connsiteX4" fmla="*/ 0 w 7830870"/>
                <a:gd name="connsiteY4" fmla="*/ 812906 h 5970098"/>
                <a:gd name="connsiteX0" fmla="*/ 0 w 7758862"/>
                <a:gd name="connsiteY0" fmla="*/ 812906 h 5970098"/>
                <a:gd name="connsiteX1" fmla="*/ 7691118 w 7758862"/>
                <a:gd name="connsiteY1" fmla="*/ 740898 h 5970098"/>
                <a:gd name="connsiteX2" fmla="*/ 7758862 w 7758862"/>
                <a:gd name="connsiteY2" fmla="*/ 4890624 h 5970098"/>
                <a:gd name="connsiteX3" fmla="*/ 4737 w 7758862"/>
                <a:gd name="connsiteY3" fmla="*/ 5061378 h 5970098"/>
                <a:gd name="connsiteX4" fmla="*/ 0 w 7758862"/>
                <a:gd name="connsiteY4" fmla="*/ 812906 h 5970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862" h="5970098">
                  <a:moveTo>
                    <a:pt x="0" y="812906"/>
                  </a:moveTo>
                  <a:cubicBezTo>
                    <a:pt x="2638017" y="0"/>
                    <a:pt x="4562559" y="1411904"/>
                    <a:pt x="7691118" y="740898"/>
                  </a:cubicBezTo>
                  <a:lnTo>
                    <a:pt x="7758862" y="4890624"/>
                  </a:lnTo>
                  <a:cubicBezTo>
                    <a:pt x="4770180" y="5970098"/>
                    <a:pt x="2847807" y="4337093"/>
                    <a:pt x="4737" y="5061378"/>
                  </a:cubicBezTo>
                  <a:lnTo>
                    <a:pt x="0" y="812906"/>
                  </a:lnTo>
                  <a:close/>
                </a:path>
              </a:pathLst>
            </a:cu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ru-RU" dirty="0"/>
            </a:p>
          </p:txBody>
        </p:sp>
        <p:sp>
          <p:nvSpPr>
            <p:cNvPr id="57" name="TextBox 56"/>
            <p:cNvSpPr txBox="1"/>
            <p:nvPr/>
          </p:nvSpPr>
          <p:spPr>
            <a:xfrm>
              <a:off x="539552" y="840986"/>
              <a:ext cx="7920879" cy="4401205"/>
            </a:xfrm>
            <a:prstGeom prst="rect">
              <a:avLst/>
            </a:prstGeom>
            <a:noFill/>
          </p:spPr>
          <p:txBody>
            <a:bodyPr wrap="square" rtlCol="0">
              <a:spAutoFit/>
            </a:bodyPr>
            <a:lstStyle/>
            <a:p>
              <a:r>
                <a:rPr lang="ru-RU" sz="2800" dirty="0" smtClean="0">
                  <a:solidFill>
                    <a:schemeClr val="accent1">
                      <a:lumMod val="75000"/>
                    </a:schemeClr>
                  </a:solidFill>
                </a:rPr>
                <a:t>		      Количество игроков не ограничено. </a:t>
              </a:r>
            </a:p>
            <a:p>
              <a:r>
                <a:rPr lang="ru-RU" sz="2800" dirty="0" smtClean="0">
                  <a:solidFill>
                    <a:schemeClr val="accent1">
                      <a:lumMod val="75000"/>
                    </a:schemeClr>
                  </a:solidFill>
                </a:rPr>
                <a:t>		      В 1913 прошли первые соревнования  по волейболу- Паназиатские игры. </a:t>
              </a:r>
            </a:p>
            <a:p>
              <a:r>
                <a:rPr lang="ru-RU" sz="2800" dirty="0" smtClean="0">
                  <a:solidFill>
                    <a:schemeClr val="accent1">
                      <a:lumMod val="75000"/>
                    </a:schemeClr>
                  </a:solidFill>
                </a:rPr>
                <a:t>		      1920- е гг.  формируются Федерации волейбола различных стран. Тогда же формируются главные технические приемы — подача, передачи, атакующий удар и блок. На их основе возникает тактика командных действий. В 1930-е гг. появились групповой блок и страховка, варьировались атакующие и обманные удары  </a:t>
              </a:r>
            </a:p>
          </p:txBody>
        </p:sp>
        <p:pic>
          <p:nvPicPr>
            <p:cNvPr id="58" name="Picture 2" descr="История"/>
            <p:cNvPicPr>
              <a:picLocks noChangeAspect="1" noChangeArrowheads="1"/>
            </p:cNvPicPr>
            <p:nvPr/>
          </p:nvPicPr>
          <p:blipFill>
            <a:blip r:embed="rId8" cstate="email"/>
            <a:srcRect/>
            <a:stretch>
              <a:fillRect/>
            </a:stretch>
          </p:blipFill>
          <p:spPr bwMode="auto">
            <a:xfrm>
              <a:off x="491233" y="682112"/>
              <a:ext cx="2399558" cy="1847661"/>
            </a:xfrm>
            <a:prstGeom prst="rect">
              <a:avLst/>
            </a:prstGeom>
            <a:noFill/>
          </p:spPr>
        </p:pic>
      </p:grpSp>
      <p:grpSp>
        <p:nvGrpSpPr>
          <p:cNvPr id="74" name="Группа 73"/>
          <p:cNvGrpSpPr/>
          <p:nvPr/>
        </p:nvGrpSpPr>
        <p:grpSpPr>
          <a:xfrm>
            <a:off x="899592" y="-387424"/>
            <a:ext cx="7995573" cy="7920880"/>
            <a:chOff x="896596" y="-373167"/>
            <a:chExt cx="7995573" cy="7920880"/>
          </a:xfrm>
        </p:grpSpPr>
        <p:grpSp>
          <p:nvGrpSpPr>
            <p:cNvPr id="54" name="Группа 53"/>
            <p:cNvGrpSpPr/>
            <p:nvPr/>
          </p:nvGrpSpPr>
          <p:grpSpPr>
            <a:xfrm>
              <a:off x="896596" y="-373167"/>
              <a:ext cx="7995573" cy="7920880"/>
              <a:chOff x="539552" y="-747464"/>
              <a:chExt cx="7995573" cy="7920880"/>
            </a:xfrm>
          </p:grpSpPr>
          <p:sp>
            <p:nvSpPr>
              <p:cNvPr id="59" name="Полилиния 58"/>
              <p:cNvSpPr/>
              <p:nvPr/>
            </p:nvSpPr>
            <p:spPr>
              <a:xfrm>
                <a:off x="539552" y="-747464"/>
                <a:ext cx="7995573" cy="7920880"/>
              </a:xfrm>
              <a:custGeom>
                <a:avLst/>
                <a:gdLst>
                  <a:gd name="connsiteX0" fmla="*/ 0 w 7488832"/>
                  <a:gd name="connsiteY0" fmla="*/ 612068 h 4896544"/>
                  <a:gd name="connsiteX1" fmla="*/ 7488832 w 7488832"/>
                  <a:gd name="connsiteY1" fmla="*/ 612068 h 4896544"/>
                  <a:gd name="connsiteX2" fmla="*/ 7488832 w 7488832"/>
                  <a:gd name="connsiteY2" fmla="*/ 4284476 h 4896544"/>
                  <a:gd name="connsiteX3" fmla="*/ 0 w 7488832"/>
                  <a:gd name="connsiteY3" fmla="*/ 4284476 h 4896544"/>
                  <a:gd name="connsiteX4" fmla="*/ 0 w 7488832"/>
                  <a:gd name="connsiteY4" fmla="*/ 612068 h 4896544"/>
                  <a:gd name="connsiteX0" fmla="*/ 0 w 7488832"/>
                  <a:gd name="connsiteY0" fmla="*/ 2040227 h 8220914"/>
                  <a:gd name="connsiteX1" fmla="*/ 7488832 w 7488832"/>
                  <a:gd name="connsiteY1" fmla="*/ 2508279 h 8220914"/>
                  <a:gd name="connsiteX2" fmla="*/ 7488832 w 7488832"/>
                  <a:gd name="connsiteY2" fmla="*/ 6180687 h 8220914"/>
                  <a:gd name="connsiteX3" fmla="*/ 0 w 7488832"/>
                  <a:gd name="connsiteY3" fmla="*/ 6180687 h 8220914"/>
                  <a:gd name="connsiteX4" fmla="*/ 0 w 7488832"/>
                  <a:gd name="connsiteY4" fmla="*/ 2040227 h 8220914"/>
                  <a:gd name="connsiteX0" fmla="*/ 0 w 7488832"/>
                  <a:gd name="connsiteY0" fmla="*/ 888068 h 7068755"/>
                  <a:gd name="connsiteX1" fmla="*/ 7488832 w 7488832"/>
                  <a:gd name="connsiteY1" fmla="*/ 1356120 h 7068755"/>
                  <a:gd name="connsiteX2" fmla="*/ 7488832 w 7488832"/>
                  <a:gd name="connsiteY2" fmla="*/ 5028528 h 7068755"/>
                  <a:gd name="connsiteX3" fmla="*/ 0 w 7488832"/>
                  <a:gd name="connsiteY3" fmla="*/ 5028528 h 7068755"/>
                  <a:gd name="connsiteX4" fmla="*/ 0 w 7488832"/>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6108002"/>
                  <a:gd name="connsiteX1" fmla="*/ 7560840 w 7560840"/>
                  <a:gd name="connsiteY1" fmla="*/ 888068 h 6108002"/>
                  <a:gd name="connsiteX2" fmla="*/ 7488832 w 7560840"/>
                  <a:gd name="connsiteY2" fmla="*/ 5028528 h 6108002"/>
                  <a:gd name="connsiteX3" fmla="*/ 0 w 7560840"/>
                  <a:gd name="connsiteY3" fmla="*/ 5028528 h 6108002"/>
                  <a:gd name="connsiteX4" fmla="*/ 0 w 756084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0 w 7830870"/>
                  <a:gd name="connsiteY0" fmla="*/ 386538 h 5543730"/>
                  <a:gd name="connsiteX1" fmla="*/ 7830870 w 7830870"/>
                  <a:gd name="connsiteY1" fmla="*/ 323796 h 5543730"/>
                  <a:gd name="connsiteX2" fmla="*/ 7758862 w 7830870"/>
                  <a:gd name="connsiteY2" fmla="*/ 4464256 h 5543730"/>
                  <a:gd name="connsiteX3" fmla="*/ 0 w 7830870"/>
                  <a:gd name="connsiteY3" fmla="*/ 4716284 h 5543730"/>
                  <a:gd name="connsiteX4" fmla="*/ 0 w 7830870"/>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635010 h 5543730"/>
                  <a:gd name="connsiteX4" fmla="*/ 135015 w 7965885"/>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707018 h 5543730"/>
                  <a:gd name="connsiteX4" fmla="*/ 135015 w 7965885"/>
                  <a:gd name="connsiteY4" fmla="*/ 386538 h 5543730"/>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74614 w 7830870"/>
                  <a:gd name="connsiteY3" fmla="*/ 5133386 h 5970098"/>
                  <a:gd name="connsiteX4" fmla="*/ 0 w 7830870"/>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4737 w 7830870"/>
                  <a:gd name="connsiteY3" fmla="*/ 5061378 h 5970098"/>
                  <a:gd name="connsiteX4" fmla="*/ 0 w 7830870"/>
                  <a:gd name="connsiteY4" fmla="*/ 812906 h 5970098"/>
                  <a:gd name="connsiteX0" fmla="*/ 0 w 7758862"/>
                  <a:gd name="connsiteY0" fmla="*/ 812906 h 5970098"/>
                  <a:gd name="connsiteX1" fmla="*/ 7691118 w 7758862"/>
                  <a:gd name="connsiteY1" fmla="*/ 740898 h 5970098"/>
                  <a:gd name="connsiteX2" fmla="*/ 7758862 w 7758862"/>
                  <a:gd name="connsiteY2" fmla="*/ 4890624 h 5970098"/>
                  <a:gd name="connsiteX3" fmla="*/ 4737 w 7758862"/>
                  <a:gd name="connsiteY3" fmla="*/ 5061378 h 5970098"/>
                  <a:gd name="connsiteX4" fmla="*/ 0 w 7758862"/>
                  <a:gd name="connsiteY4" fmla="*/ 812906 h 5970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862" h="5970098">
                    <a:moveTo>
                      <a:pt x="0" y="812906"/>
                    </a:moveTo>
                    <a:cubicBezTo>
                      <a:pt x="2638017" y="0"/>
                      <a:pt x="4562559" y="1411904"/>
                      <a:pt x="7691118" y="740898"/>
                    </a:cubicBezTo>
                    <a:lnTo>
                      <a:pt x="7758862" y="4890624"/>
                    </a:lnTo>
                    <a:cubicBezTo>
                      <a:pt x="4770180" y="5970098"/>
                      <a:pt x="2847807" y="4337093"/>
                      <a:pt x="4737" y="5061378"/>
                    </a:cubicBezTo>
                    <a:lnTo>
                      <a:pt x="0" y="812906"/>
                    </a:lnTo>
                    <a:close/>
                  </a:path>
                </a:pathLst>
              </a:cu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ru-RU" dirty="0"/>
              </a:p>
            </p:txBody>
          </p:sp>
          <p:sp>
            <p:nvSpPr>
              <p:cNvPr id="60" name="Прямоугольник 59"/>
              <p:cNvSpPr/>
              <p:nvPr/>
            </p:nvSpPr>
            <p:spPr>
              <a:xfrm>
                <a:off x="611560" y="2060848"/>
                <a:ext cx="7632848" cy="3539430"/>
              </a:xfrm>
              <a:prstGeom prst="rect">
                <a:avLst/>
              </a:prstGeom>
            </p:spPr>
            <p:txBody>
              <a:bodyPr wrap="square">
                <a:spAutoFit/>
              </a:bodyPr>
              <a:lstStyle/>
              <a:p>
                <a:r>
                  <a:rPr lang="ru-RU" sz="2800" dirty="0" smtClean="0">
                    <a:solidFill>
                      <a:schemeClr val="accent1">
                        <a:lumMod val="75000"/>
                      </a:schemeClr>
                    </a:solidFill>
                  </a:rPr>
                  <a:t>1947 в Париже состоялся первый конгресс  Международной 	федерации волейбола (FIVB)</a:t>
                </a:r>
              </a:p>
              <a:p>
                <a:r>
                  <a:rPr lang="ru-RU" sz="2800" dirty="0" smtClean="0">
                    <a:solidFill>
                      <a:schemeClr val="accent1">
                        <a:lumMod val="75000"/>
                      </a:schemeClr>
                    </a:solidFill>
                  </a:rPr>
                  <a:t>С 1988  произведены многочисленные изменения в правилах игры, направленные на повышение зрелищности соревнований. Приняты изменения в регламенте решающей пятой партии: теперь она должна играться по системе «</a:t>
                </a:r>
                <a:r>
                  <a:rPr lang="ru-RU" sz="2800" dirty="0" err="1" smtClean="0">
                    <a:solidFill>
                      <a:schemeClr val="accent1">
                        <a:lumMod val="75000"/>
                      </a:schemeClr>
                    </a:solidFill>
                  </a:rPr>
                  <a:t>ралли-пойнт</a:t>
                </a:r>
                <a:r>
                  <a:rPr lang="ru-RU" sz="2800" dirty="0" smtClean="0">
                    <a:solidFill>
                      <a:schemeClr val="accent1">
                        <a:lumMod val="75000"/>
                      </a:schemeClr>
                    </a:solidFill>
                  </a:rPr>
                  <a:t>» («розыгрыш-очко»)</a:t>
                </a:r>
              </a:p>
            </p:txBody>
          </p:sp>
        </p:grpSp>
        <p:pic>
          <p:nvPicPr>
            <p:cNvPr id="48130" name="Picture 2" descr="Картинка 4 из 325"/>
            <p:cNvPicPr>
              <a:picLocks noChangeAspect="1" noChangeArrowheads="1"/>
            </p:cNvPicPr>
            <p:nvPr/>
          </p:nvPicPr>
          <p:blipFill>
            <a:blip r:embed="rId9" cstate="email">
              <a:clrChange>
                <a:clrFrom>
                  <a:srgbClr val="FFFFFF"/>
                </a:clrFrom>
                <a:clrTo>
                  <a:srgbClr val="FFFFFF">
                    <a:alpha val="0"/>
                  </a:srgbClr>
                </a:clrTo>
              </a:clrChange>
            </a:blip>
            <a:srcRect/>
            <a:stretch>
              <a:fillRect/>
            </a:stretch>
          </p:blipFill>
          <p:spPr bwMode="auto">
            <a:xfrm>
              <a:off x="1115616" y="908720"/>
              <a:ext cx="3893525" cy="1440159"/>
            </a:xfrm>
            <a:prstGeom prst="rect">
              <a:avLst/>
            </a:prstGeom>
            <a:noFill/>
          </p:spPr>
        </p:pic>
      </p:grpSp>
      <p:grpSp>
        <p:nvGrpSpPr>
          <p:cNvPr id="62" name="Группа 61"/>
          <p:cNvGrpSpPr/>
          <p:nvPr/>
        </p:nvGrpSpPr>
        <p:grpSpPr>
          <a:xfrm>
            <a:off x="899592" y="-387424"/>
            <a:ext cx="7995573" cy="7920880"/>
            <a:chOff x="899592" y="-315416"/>
            <a:chExt cx="7995573" cy="7920880"/>
          </a:xfrm>
        </p:grpSpPr>
        <p:grpSp>
          <p:nvGrpSpPr>
            <p:cNvPr id="63" name="Группа 1"/>
            <p:cNvGrpSpPr/>
            <p:nvPr/>
          </p:nvGrpSpPr>
          <p:grpSpPr>
            <a:xfrm>
              <a:off x="899592" y="-315416"/>
              <a:ext cx="7995573" cy="7920880"/>
              <a:chOff x="539552" y="-747464"/>
              <a:chExt cx="7995573" cy="7920880"/>
            </a:xfrm>
          </p:grpSpPr>
          <p:sp>
            <p:nvSpPr>
              <p:cNvPr id="65" name="Полилиния 2"/>
              <p:cNvSpPr/>
              <p:nvPr/>
            </p:nvSpPr>
            <p:spPr>
              <a:xfrm>
                <a:off x="539552" y="-747464"/>
                <a:ext cx="7995573" cy="7920880"/>
              </a:xfrm>
              <a:custGeom>
                <a:avLst/>
                <a:gdLst>
                  <a:gd name="connsiteX0" fmla="*/ 0 w 7488832"/>
                  <a:gd name="connsiteY0" fmla="*/ 612068 h 4896544"/>
                  <a:gd name="connsiteX1" fmla="*/ 7488832 w 7488832"/>
                  <a:gd name="connsiteY1" fmla="*/ 612068 h 4896544"/>
                  <a:gd name="connsiteX2" fmla="*/ 7488832 w 7488832"/>
                  <a:gd name="connsiteY2" fmla="*/ 4284476 h 4896544"/>
                  <a:gd name="connsiteX3" fmla="*/ 0 w 7488832"/>
                  <a:gd name="connsiteY3" fmla="*/ 4284476 h 4896544"/>
                  <a:gd name="connsiteX4" fmla="*/ 0 w 7488832"/>
                  <a:gd name="connsiteY4" fmla="*/ 612068 h 4896544"/>
                  <a:gd name="connsiteX0" fmla="*/ 0 w 7488832"/>
                  <a:gd name="connsiteY0" fmla="*/ 2040227 h 8220914"/>
                  <a:gd name="connsiteX1" fmla="*/ 7488832 w 7488832"/>
                  <a:gd name="connsiteY1" fmla="*/ 2508279 h 8220914"/>
                  <a:gd name="connsiteX2" fmla="*/ 7488832 w 7488832"/>
                  <a:gd name="connsiteY2" fmla="*/ 6180687 h 8220914"/>
                  <a:gd name="connsiteX3" fmla="*/ 0 w 7488832"/>
                  <a:gd name="connsiteY3" fmla="*/ 6180687 h 8220914"/>
                  <a:gd name="connsiteX4" fmla="*/ 0 w 7488832"/>
                  <a:gd name="connsiteY4" fmla="*/ 2040227 h 8220914"/>
                  <a:gd name="connsiteX0" fmla="*/ 0 w 7488832"/>
                  <a:gd name="connsiteY0" fmla="*/ 888068 h 7068755"/>
                  <a:gd name="connsiteX1" fmla="*/ 7488832 w 7488832"/>
                  <a:gd name="connsiteY1" fmla="*/ 1356120 h 7068755"/>
                  <a:gd name="connsiteX2" fmla="*/ 7488832 w 7488832"/>
                  <a:gd name="connsiteY2" fmla="*/ 5028528 h 7068755"/>
                  <a:gd name="connsiteX3" fmla="*/ 0 w 7488832"/>
                  <a:gd name="connsiteY3" fmla="*/ 5028528 h 7068755"/>
                  <a:gd name="connsiteX4" fmla="*/ 0 w 7488832"/>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6108002"/>
                  <a:gd name="connsiteX1" fmla="*/ 7560840 w 7560840"/>
                  <a:gd name="connsiteY1" fmla="*/ 888068 h 6108002"/>
                  <a:gd name="connsiteX2" fmla="*/ 7488832 w 7560840"/>
                  <a:gd name="connsiteY2" fmla="*/ 5028528 h 6108002"/>
                  <a:gd name="connsiteX3" fmla="*/ 0 w 7560840"/>
                  <a:gd name="connsiteY3" fmla="*/ 5028528 h 6108002"/>
                  <a:gd name="connsiteX4" fmla="*/ 0 w 756084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0 w 7830870"/>
                  <a:gd name="connsiteY0" fmla="*/ 386538 h 5543730"/>
                  <a:gd name="connsiteX1" fmla="*/ 7830870 w 7830870"/>
                  <a:gd name="connsiteY1" fmla="*/ 323796 h 5543730"/>
                  <a:gd name="connsiteX2" fmla="*/ 7758862 w 7830870"/>
                  <a:gd name="connsiteY2" fmla="*/ 4464256 h 5543730"/>
                  <a:gd name="connsiteX3" fmla="*/ 0 w 7830870"/>
                  <a:gd name="connsiteY3" fmla="*/ 4716284 h 5543730"/>
                  <a:gd name="connsiteX4" fmla="*/ 0 w 7830870"/>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635010 h 5543730"/>
                  <a:gd name="connsiteX4" fmla="*/ 135015 w 7965885"/>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707018 h 5543730"/>
                  <a:gd name="connsiteX4" fmla="*/ 135015 w 7965885"/>
                  <a:gd name="connsiteY4" fmla="*/ 386538 h 5543730"/>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74614 w 7830870"/>
                  <a:gd name="connsiteY3" fmla="*/ 5133386 h 5970098"/>
                  <a:gd name="connsiteX4" fmla="*/ 0 w 7830870"/>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4737 w 7830870"/>
                  <a:gd name="connsiteY3" fmla="*/ 5061378 h 5970098"/>
                  <a:gd name="connsiteX4" fmla="*/ 0 w 7830870"/>
                  <a:gd name="connsiteY4" fmla="*/ 812906 h 5970098"/>
                  <a:gd name="connsiteX0" fmla="*/ 0 w 7758862"/>
                  <a:gd name="connsiteY0" fmla="*/ 812906 h 5970098"/>
                  <a:gd name="connsiteX1" fmla="*/ 7691118 w 7758862"/>
                  <a:gd name="connsiteY1" fmla="*/ 740898 h 5970098"/>
                  <a:gd name="connsiteX2" fmla="*/ 7758862 w 7758862"/>
                  <a:gd name="connsiteY2" fmla="*/ 4890624 h 5970098"/>
                  <a:gd name="connsiteX3" fmla="*/ 4737 w 7758862"/>
                  <a:gd name="connsiteY3" fmla="*/ 5061378 h 5970098"/>
                  <a:gd name="connsiteX4" fmla="*/ 0 w 7758862"/>
                  <a:gd name="connsiteY4" fmla="*/ 812906 h 5970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862" h="5970098">
                    <a:moveTo>
                      <a:pt x="0" y="812906"/>
                    </a:moveTo>
                    <a:cubicBezTo>
                      <a:pt x="2638017" y="0"/>
                      <a:pt x="4562559" y="1411904"/>
                      <a:pt x="7691118" y="740898"/>
                    </a:cubicBezTo>
                    <a:lnTo>
                      <a:pt x="7758862" y="4890624"/>
                    </a:lnTo>
                    <a:cubicBezTo>
                      <a:pt x="4770180" y="5970098"/>
                      <a:pt x="2847807" y="4337093"/>
                      <a:pt x="4737" y="5061378"/>
                    </a:cubicBezTo>
                    <a:lnTo>
                      <a:pt x="0" y="812906"/>
                    </a:lnTo>
                    <a:close/>
                  </a:path>
                </a:pathLst>
              </a:cu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ru-RU" dirty="0"/>
              </a:p>
            </p:txBody>
          </p:sp>
          <p:pic>
            <p:nvPicPr>
              <p:cNvPr id="66" name="Picture 4" descr="Картинка 95 из 4242"/>
              <p:cNvPicPr>
                <a:picLocks noChangeAspect="1" noChangeArrowheads="1"/>
              </p:cNvPicPr>
              <p:nvPr/>
            </p:nvPicPr>
            <p:blipFill>
              <a:blip r:embed="rId10" cstate="email"/>
              <a:srcRect/>
              <a:stretch>
                <a:fillRect/>
              </a:stretch>
            </p:blipFill>
            <p:spPr bwMode="auto">
              <a:xfrm>
                <a:off x="1660170" y="1931089"/>
                <a:ext cx="5508609" cy="3672408"/>
              </a:xfrm>
              <a:prstGeom prst="rect">
                <a:avLst/>
              </a:prstGeom>
              <a:noFill/>
            </p:spPr>
          </p:pic>
        </p:grpSp>
        <p:sp>
          <p:nvSpPr>
            <p:cNvPr id="64" name="Прямоугольник 63"/>
            <p:cNvSpPr/>
            <p:nvPr/>
          </p:nvSpPr>
          <p:spPr>
            <a:xfrm>
              <a:off x="1444146" y="908720"/>
              <a:ext cx="6840760" cy="1384995"/>
            </a:xfrm>
            <a:prstGeom prst="rect">
              <a:avLst/>
            </a:prstGeom>
          </p:spPr>
          <p:txBody>
            <a:bodyPr wrap="square">
              <a:spAutoFit/>
            </a:bodyPr>
            <a:lstStyle/>
            <a:p>
              <a:r>
                <a:rPr lang="ru-RU" sz="2800" dirty="0" smtClean="0">
                  <a:solidFill>
                    <a:schemeClr val="accent1">
                      <a:lumMod val="75000"/>
                    </a:schemeClr>
                  </a:solidFill>
                </a:rPr>
                <a:t>С 1998 г. такая система подсчета очков распространяется на весь матч, в  том же году появилось  амплуа  </a:t>
              </a:r>
              <a:r>
                <a:rPr lang="ru-RU" sz="2800" dirty="0" err="1" smtClean="0">
                  <a:solidFill>
                    <a:schemeClr val="accent1">
                      <a:lumMod val="75000"/>
                    </a:schemeClr>
                  </a:solidFill>
                </a:rPr>
                <a:t>либеро</a:t>
              </a:r>
              <a:r>
                <a:rPr lang="ru-RU" sz="2800" dirty="0" smtClean="0">
                  <a:solidFill>
                    <a:schemeClr val="accent1">
                      <a:lumMod val="75000"/>
                    </a:schemeClr>
                  </a:solidFill>
                </a:rPr>
                <a:t> (защитник)</a:t>
              </a:r>
              <a:endParaRPr lang="ru-RU" sz="2800" dirty="0"/>
            </a:p>
          </p:txBody>
        </p:sp>
      </p:grpSp>
      <p:grpSp>
        <p:nvGrpSpPr>
          <p:cNvPr id="52" name="Группа 51"/>
          <p:cNvGrpSpPr/>
          <p:nvPr/>
        </p:nvGrpSpPr>
        <p:grpSpPr>
          <a:xfrm>
            <a:off x="912168" y="-419100"/>
            <a:ext cx="7995573" cy="7920880"/>
            <a:chOff x="928662" y="-428652"/>
            <a:chExt cx="7995573" cy="7920880"/>
          </a:xfrm>
        </p:grpSpPr>
        <p:grpSp>
          <p:nvGrpSpPr>
            <p:cNvPr id="61" name="Группа 60"/>
            <p:cNvGrpSpPr/>
            <p:nvPr/>
          </p:nvGrpSpPr>
          <p:grpSpPr>
            <a:xfrm>
              <a:off x="928662" y="-428652"/>
              <a:ext cx="7995573" cy="7920880"/>
              <a:chOff x="661664" y="44624"/>
              <a:chExt cx="7995573" cy="7920880"/>
            </a:xfrm>
          </p:grpSpPr>
          <p:sp>
            <p:nvSpPr>
              <p:cNvPr id="67" name="Полилиния 66"/>
              <p:cNvSpPr/>
              <p:nvPr/>
            </p:nvSpPr>
            <p:spPr>
              <a:xfrm>
                <a:off x="661664" y="44624"/>
                <a:ext cx="7995573" cy="7920880"/>
              </a:xfrm>
              <a:custGeom>
                <a:avLst/>
                <a:gdLst>
                  <a:gd name="connsiteX0" fmla="*/ 0 w 7488832"/>
                  <a:gd name="connsiteY0" fmla="*/ 612068 h 4896544"/>
                  <a:gd name="connsiteX1" fmla="*/ 7488832 w 7488832"/>
                  <a:gd name="connsiteY1" fmla="*/ 612068 h 4896544"/>
                  <a:gd name="connsiteX2" fmla="*/ 7488832 w 7488832"/>
                  <a:gd name="connsiteY2" fmla="*/ 4284476 h 4896544"/>
                  <a:gd name="connsiteX3" fmla="*/ 0 w 7488832"/>
                  <a:gd name="connsiteY3" fmla="*/ 4284476 h 4896544"/>
                  <a:gd name="connsiteX4" fmla="*/ 0 w 7488832"/>
                  <a:gd name="connsiteY4" fmla="*/ 612068 h 4896544"/>
                  <a:gd name="connsiteX0" fmla="*/ 0 w 7488832"/>
                  <a:gd name="connsiteY0" fmla="*/ 2040227 h 8220914"/>
                  <a:gd name="connsiteX1" fmla="*/ 7488832 w 7488832"/>
                  <a:gd name="connsiteY1" fmla="*/ 2508279 h 8220914"/>
                  <a:gd name="connsiteX2" fmla="*/ 7488832 w 7488832"/>
                  <a:gd name="connsiteY2" fmla="*/ 6180687 h 8220914"/>
                  <a:gd name="connsiteX3" fmla="*/ 0 w 7488832"/>
                  <a:gd name="connsiteY3" fmla="*/ 6180687 h 8220914"/>
                  <a:gd name="connsiteX4" fmla="*/ 0 w 7488832"/>
                  <a:gd name="connsiteY4" fmla="*/ 2040227 h 8220914"/>
                  <a:gd name="connsiteX0" fmla="*/ 0 w 7488832"/>
                  <a:gd name="connsiteY0" fmla="*/ 888068 h 7068755"/>
                  <a:gd name="connsiteX1" fmla="*/ 7488832 w 7488832"/>
                  <a:gd name="connsiteY1" fmla="*/ 1356120 h 7068755"/>
                  <a:gd name="connsiteX2" fmla="*/ 7488832 w 7488832"/>
                  <a:gd name="connsiteY2" fmla="*/ 5028528 h 7068755"/>
                  <a:gd name="connsiteX3" fmla="*/ 0 w 7488832"/>
                  <a:gd name="connsiteY3" fmla="*/ 5028528 h 7068755"/>
                  <a:gd name="connsiteX4" fmla="*/ 0 w 7488832"/>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6108002"/>
                  <a:gd name="connsiteX1" fmla="*/ 7560840 w 7560840"/>
                  <a:gd name="connsiteY1" fmla="*/ 888068 h 6108002"/>
                  <a:gd name="connsiteX2" fmla="*/ 7488832 w 7560840"/>
                  <a:gd name="connsiteY2" fmla="*/ 5028528 h 6108002"/>
                  <a:gd name="connsiteX3" fmla="*/ 0 w 7560840"/>
                  <a:gd name="connsiteY3" fmla="*/ 5028528 h 6108002"/>
                  <a:gd name="connsiteX4" fmla="*/ 0 w 756084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0 w 7830870"/>
                  <a:gd name="connsiteY0" fmla="*/ 386538 h 5543730"/>
                  <a:gd name="connsiteX1" fmla="*/ 7830870 w 7830870"/>
                  <a:gd name="connsiteY1" fmla="*/ 323796 h 5543730"/>
                  <a:gd name="connsiteX2" fmla="*/ 7758862 w 7830870"/>
                  <a:gd name="connsiteY2" fmla="*/ 4464256 h 5543730"/>
                  <a:gd name="connsiteX3" fmla="*/ 0 w 7830870"/>
                  <a:gd name="connsiteY3" fmla="*/ 4716284 h 5543730"/>
                  <a:gd name="connsiteX4" fmla="*/ 0 w 7830870"/>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635010 h 5543730"/>
                  <a:gd name="connsiteX4" fmla="*/ 135015 w 7965885"/>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707018 h 5543730"/>
                  <a:gd name="connsiteX4" fmla="*/ 135015 w 7965885"/>
                  <a:gd name="connsiteY4" fmla="*/ 386538 h 5543730"/>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74614 w 7830870"/>
                  <a:gd name="connsiteY3" fmla="*/ 5133386 h 5970098"/>
                  <a:gd name="connsiteX4" fmla="*/ 0 w 7830870"/>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4737 w 7830870"/>
                  <a:gd name="connsiteY3" fmla="*/ 5061378 h 5970098"/>
                  <a:gd name="connsiteX4" fmla="*/ 0 w 7830870"/>
                  <a:gd name="connsiteY4" fmla="*/ 812906 h 5970098"/>
                  <a:gd name="connsiteX0" fmla="*/ 0 w 7758862"/>
                  <a:gd name="connsiteY0" fmla="*/ 812906 h 5970098"/>
                  <a:gd name="connsiteX1" fmla="*/ 7691118 w 7758862"/>
                  <a:gd name="connsiteY1" fmla="*/ 740898 h 5970098"/>
                  <a:gd name="connsiteX2" fmla="*/ 7758862 w 7758862"/>
                  <a:gd name="connsiteY2" fmla="*/ 4890624 h 5970098"/>
                  <a:gd name="connsiteX3" fmla="*/ 4737 w 7758862"/>
                  <a:gd name="connsiteY3" fmla="*/ 5061378 h 5970098"/>
                  <a:gd name="connsiteX4" fmla="*/ 0 w 7758862"/>
                  <a:gd name="connsiteY4" fmla="*/ 812906 h 5970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862" h="5970098">
                    <a:moveTo>
                      <a:pt x="0" y="812906"/>
                    </a:moveTo>
                    <a:cubicBezTo>
                      <a:pt x="2638017" y="0"/>
                      <a:pt x="4562559" y="1411904"/>
                      <a:pt x="7691118" y="740898"/>
                    </a:cubicBezTo>
                    <a:lnTo>
                      <a:pt x="7758862" y="4890624"/>
                    </a:lnTo>
                    <a:cubicBezTo>
                      <a:pt x="4770180" y="5970098"/>
                      <a:pt x="2847807" y="4337093"/>
                      <a:pt x="4737" y="5061378"/>
                    </a:cubicBezTo>
                    <a:lnTo>
                      <a:pt x="0" y="812906"/>
                    </a:lnTo>
                    <a:close/>
                  </a:path>
                </a:pathLst>
              </a:cu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ru-RU" dirty="0"/>
              </a:p>
            </p:txBody>
          </p:sp>
          <p:sp>
            <p:nvSpPr>
              <p:cNvPr id="68" name="Прямоугольник 67"/>
              <p:cNvSpPr/>
              <p:nvPr/>
            </p:nvSpPr>
            <p:spPr>
              <a:xfrm>
                <a:off x="3296890" y="1628800"/>
                <a:ext cx="5091534" cy="4247317"/>
              </a:xfrm>
              <a:prstGeom prst="rect">
                <a:avLst/>
              </a:prstGeom>
            </p:spPr>
            <p:txBody>
              <a:bodyPr wrap="square">
                <a:spAutoFit/>
              </a:bodyPr>
              <a:lstStyle/>
              <a:p>
                <a:r>
                  <a:rPr lang="ru-RU" sz="2800" dirty="0" smtClean="0">
                    <a:solidFill>
                      <a:schemeClr val="accent1">
                        <a:lumMod val="75000"/>
                      </a:schemeClr>
                    </a:solidFill>
                  </a:rPr>
                  <a:t>Волейбол в России</a:t>
                </a:r>
              </a:p>
              <a:p>
                <a:r>
                  <a:rPr lang="ru-RU" sz="2800" dirty="0" smtClean="0">
                    <a:solidFill>
                      <a:schemeClr val="accent1">
                        <a:lumMod val="75000"/>
                      </a:schemeClr>
                    </a:solidFill>
                  </a:rPr>
                  <a:t>Довоенный волейбол в СССР в шутку называли  «игрой актеров». Так как,  в Москве первые  волейбольные площадки появились во дворах театров — Мейерхольда, Камерного, Революции, Вахтангова </a:t>
                </a:r>
              </a:p>
              <a:p>
                <a:endParaRPr lang="ru-RU" dirty="0"/>
              </a:p>
            </p:txBody>
          </p:sp>
        </p:grpSp>
        <p:pic>
          <p:nvPicPr>
            <p:cNvPr id="45058" name="Picture 2" descr="Картинка 11 из 6192"/>
            <p:cNvPicPr>
              <a:picLocks noChangeAspect="1" noChangeArrowheads="1"/>
            </p:cNvPicPr>
            <p:nvPr/>
          </p:nvPicPr>
          <p:blipFill>
            <a:blip r:embed="rId11" cstate="email"/>
            <a:srcRect r="4751"/>
            <a:stretch>
              <a:fillRect/>
            </a:stretch>
          </p:blipFill>
          <p:spPr bwMode="auto">
            <a:xfrm>
              <a:off x="1259632" y="1230660"/>
              <a:ext cx="2016224" cy="2880000"/>
            </a:xfrm>
            <a:prstGeom prst="rect">
              <a:avLst/>
            </a:prstGeom>
            <a:noFill/>
            <a:effectLst>
              <a:reflection blurRad="6350" stA="50000" endA="300" endPos="38500" dist="50800" dir="5400000" sy="-100000" algn="bl" rotWithShape="0"/>
            </a:effectLst>
          </p:spPr>
        </p:pic>
      </p:grpSp>
      <p:grpSp>
        <p:nvGrpSpPr>
          <p:cNvPr id="53" name="Группа 52"/>
          <p:cNvGrpSpPr/>
          <p:nvPr/>
        </p:nvGrpSpPr>
        <p:grpSpPr>
          <a:xfrm>
            <a:off x="903784" y="-387424"/>
            <a:ext cx="7995573" cy="7920880"/>
            <a:chOff x="348412" y="-736798"/>
            <a:chExt cx="7995573" cy="7920880"/>
          </a:xfrm>
        </p:grpSpPr>
        <p:sp>
          <p:nvSpPr>
            <p:cNvPr id="70" name="Полилиния 69"/>
            <p:cNvSpPr/>
            <p:nvPr/>
          </p:nvSpPr>
          <p:spPr>
            <a:xfrm>
              <a:off x="348412" y="-736798"/>
              <a:ext cx="7995573" cy="7920880"/>
            </a:xfrm>
            <a:custGeom>
              <a:avLst/>
              <a:gdLst>
                <a:gd name="connsiteX0" fmla="*/ 0 w 7488832"/>
                <a:gd name="connsiteY0" fmla="*/ 612068 h 4896544"/>
                <a:gd name="connsiteX1" fmla="*/ 7488832 w 7488832"/>
                <a:gd name="connsiteY1" fmla="*/ 612068 h 4896544"/>
                <a:gd name="connsiteX2" fmla="*/ 7488832 w 7488832"/>
                <a:gd name="connsiteY2" fmla="*/ 4284476 h 4896544"/>
                <a:gd name="connsiteX3" fmla="*/ 0 w 7488832"/>
                <a:gd name="connsiteY3" fmla="*/ 4284476 h 4896544"/>
                <a:gd name="connsiteX4" fmla="*/ 0 w 7488832"/>
                <a:gd name="connsiteY4" fmla="*/ 612068 h 4896544"/>
                <a:gd name="connsiteX0" fmla="*/ 0 w 7488832"/>
                <a:gd name="connsiteY0" fmla="*/ 2040227 h 8220914"/>
                <a:gd name="connsiteX1" fmla="*/ 7488832 w 7488832"/>
                <a:gd name="connsiteY1" fmla="*/ 2508279 h 8220914"/>
                <a:gd name="connsiteX2" fmla="*/ 7488832 w 7488832"/>
                <a:gd name="connsiteY2" fmla="*/ 6180687 h 8220914"/>
                <a:gd name="connsiteX3" fmla="*/ 0 w 7488832"/>
                <a:gd name="connsiteY3" fmla="*/ 6180687 h 8220914"/>
                <a:gd name="connsiteX4" fmla="*/ 0 w 7488832"/>
                <a:gd name="connsiteY4" fmla="*/ 2040227 h 8220914"/>
                <a:gd name="connsiteX0" fmla="*/ 0 w 7488832"/>
                <a:gd name="connsiteY0" fmla="*/ 888068 h 7068755"/>
                <a:gd name="connsiteX1" fmla="*/ 7488832 w 7488832"/>
                <a:gd name="connsiteY1" fmla="*/ 1356120 h 7068755"/>
                <a:gd name="connsiteX2" fmla="*/ 7488832 w 7488832"/>
                <a:gd name="connsiteY2" fmla="*/ 5028528 h 7068755"/>
                <a:gd name="connsiteX3" fmla="*/ 0 w 7488832"/>
                <a:gd name="connsiteY3" fmla="*/ 5028528 h 7068755"/>
                <a:gd name="connsiteX4" fmla="*/ 0 w 7488832"/>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6108002"/>
                <a:gd name="connsiteX1" fmla="*/ 7560840 w 7560840"/>
                <a:gd name="connsiteY1" fmla="*/ 888068 h 6108002"/>
                <a:gd name="connsiteX2" fmla="*/ 7488832 w 7560840"/>
                <a:gd name="connsiteY2" fmla="*/ 5028528 h 6108002"/>
                <a:gd name="connsiteX3" fmla="*/ 0 w 7560840"/>
                <a:gd name="connsiteY3" fmla="*/ 5028528 h 6108002"/>
                <a:gd name="connsiteX4" fmla="*/ 0 w 756084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0 w 7830870"/>
                <a:gd name="connsiteY0" fmla="*/ 386538 h 5543730"/>
                <a:gd name="connsiteX1" fmla="*/ 7830870 w 7830870"/>
                <a:gd name="connsiteY1" fmla="*/ 323796 h 5543730"/>
                <a:gd name="connsiteX2" fmla="*/ 7758862 w 7830870"/>
                <a:gd name="connsiteY2" fmla="*/ 4464256 h 5543730"/>
                <a:gd name="connsiteX3" fmla="*/ 0 w 7830870"/>
                <a:gd name="connsiteY3" fmla="*/ 4716284 h 5543730"/>
                <a:gd name="connsiteX4" fmla="*/ 0 w 7830870"/>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635010 h 5543730"/>
                <a:gd name="connsiteX4" fmla="*/ 135015 w 7965885"/>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707018 h 5543730"/>
                <a:gd name="connsiteX4" fmla="*/ 135015 w 7965885"/>
                <a:gd name="connsiteY4" fmla="*/ 386538 h 5543730"/>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74614 w 7830870"/>
                <a:gd name="connsiteY3" fmla="*/ 5133386 h 5970098"/>
                <a:gd name="connsiteX4" fmla="*/ 0 w 7830870"/>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4737 w 7830870"/>
                <a:gd name="connsiteY3" fmla="*/ 5061378 h 5970098"/>
                <a:gd name="connsiteX4" fmla="*/ 0 w 7830870"/>
                <a:gd name="connsiteY4" fmla="*/ 812906 h 5970098"/>
                <a:gd name="connsiteX0" fmla="*/ 0 w 7758862"/>
                <a:gd name="connsiteY0" fmla="*/ 812906 h 5970098"/>
                <a:gd name="connsiteX1" fmla="*/ 7691118 w 7758862"/>
                <a:gd name="connsiteY1" fmla="*/ 740898 h 5970098"/>
                <a:gd name="connsiteX2" fmla="*/ 7758862 w 7758862"/>
                <a:gd name="connsiteY2" fmla="*/ 4890624 h 5970098"/>
                <a:gd name="connsiteX3" fmla="*/ 4737 w 7758862"/>
                <a:gd name="connsiteY3" fmla="*/ 5061378 h 5970098"/>
                <a:gd name="connsiteX4" fmla="*/ 0 w 7758862"/>
                <a:gd name="connsiteY4" fmla="*/ 812906 h 5970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862" h="5970098">
                  <a:moveTo>
                    <a:pt x="0" y="812906"/>
                  </a:moveTo>
                  <a:cubicBezTo>
                    <a:pt x="2638017" y="0"/>
                    <a:pt x="4562559" y="1411904"/>
                    <a:pt x="7691118" y="740898"/>
                  </a:cubicBezTo>
                  <a:lnTo>
                    <a:pt x="7758862" y="4890624"/>
                  </a:lnTo>
                  <a:cubicBezTo>
                    <a:pt x="4770180" y="5970098"/>
                    <a:pt x="2847807" y="4337093"/>
                    <a:pt x="4737" y="5061378"/>
                  </a:cubicBezTo>
                  <a:lnTo>
                    <a:pt x="0" y="812906"/>
                  </a:lnTo>
                  <a:close/>
                </a:path>
              </a:pathLst>
            </a:cu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1" name="Прямоугольник 70"/>
            <p:cNvSpPr/>
            <p:nvPr/>
          </p:nvSpPr>
          <p:spPr>
            <a:xfrm>
              <a:off x="2710464" y="1052736"/>
              <a:ext cx="5461936" cy="3539430"/>
            </a:xfrm>
            <a:prstGeom prst="rect">
              <a:avLst/>
            </a:prstGeom>
          </p:spPr>
          <p:txBody>
            <a:bodyPr wrap="square">
              <a:spAutoFit/>
            </a:bodyPr>
            <a:lstStyle/>
            <a:p>
              <a:r>
                <a:rPr lang="ru-RU" sz="2800" dirty="0" smtClean="0">
                  <a:solidFill>
                    <a:schemeClr val="accent1">
                      <a:lumMod val="75000"/>
                    </a:schemeClr>
                  </a:solidFill>
                </a:rPr>
                <a:t>Первым олимпийским чемпионом в Токио – 1964  стала наша мужская сборная. Побеждала она и на Олимпиадах в Мехико (1968) и в Москве (1980). А женская сборная четырежды (1968, 1972, 1980 и 1988) завоевывала титул олимпийских чемпионов</a:t>
              </a:r>
            </a:p>
          </p:txBody>
        </p:sp>
        <p:pic>
          <p:nvPicPr>
            <p:cNvPr id="72" name="Picture 8" descr="http://upload.wikimedia.org/wikipedia/commons/thumb/f/f2/Soviet_Union_stamp_1956_Spartakiada.jpg/150px-Soviet_Union_stamp_1956_Spartakiada.jpg"/>
            <p:cNvPicPr>
              <a:picLocks noChangeAspect="1" noChangeArrowheads="1"/>
            </p:cNvPicPr>
            <p:nvPr/>
          </p:nvPicPr>
          <p:blipFill>
            <a:blip r:embed="rId12" cstate="email"/>
            <a:srcRect/>
            <a:stretch>
              <a:fillRect/>
            </a:stretch>
          </p:blipFill>
          <p:spPr bwMode="auto">
            <a:xfrm>
              <a:off x="493572" y="1124744"/>
              <a:ext cx="1990196" cy="2733203"/>
            </a:xfrm>
            <a:prstGeom prst="rect">
              <a:avLst/>
            </a:prstGeom>
            <a:noFill/>
            <a:effectLst>
              <a:reflection blurRad="6350" stA="50000" endA="300" endPos="38500" dist="50800" dir="5400000" sy="-100000" algn="bl" rotWithShape="0"/>
            </a:effectLst>
          </p:spPr>
        </p:pic>
      </p:grpSp>
      <p:grpSp>
        <p:nvGrpSpPr>
          <p:cNvPr id="69" name="Группа 68"/>
          <p:cNvGrpSpPr/>
          <p:nvPr/>
        </p:nvGrpSpPr>
        <p:grpSpPr>
          <a:xfrm>
            <a:off x="900777" y="-393625"/>
            <a:ext cx="7995573" cy="7920880"/>
            <a:chOff x="900777" y="-393625"/>
            <a:chExt cx="7995573" cy="7920880"/>
          </a:xfrm>
        </p:grpSpPr>
        <p:grpSp>
          <p:nvGrpSpPr>
            <p:cNvPr id="73" name="Группа 72"/>
            <p:cNvGrpSpPr/>
            <p:nvPr/>
          </p:nvGrpSpPr>
          <p:grpSpPr>
            <a:xfrm>
              <a:off x="900777" y="-393625"/>
              <a:ext cx="7995573" cy="7920880"/>
              <a:chOff x="146639" y="-358684"/>
              <a:chExt cx="7995573" cy="7920880"/>
            </a:xfrm>
          </p:grpSpPr>
          <p:sp>
            <p:nvSpPr>
              <p:cNvPr id="75" name="Полилиния 74"/>
              <p:cNvSpPr/>
              <p:nvPr/>
            </p:nvSpPr>
            <p:spPr>
              <a:xfrm>
                <a:off x="146639" y="-358684"/>
                <a:ext cx="7995573" cy="7920880"/>
              </a:xfrm>
              <a:custGeom>
                <a:avLst/>
                <a:gdLst>
                  <a:gd name="connsiteX0" fmla="*/ 0 w 7488832"/>
                  <a:gd name="connsiteY0" fmla="*/ 612068 h 4896544"/>
                  <a:gd name="connsiteX1" fmla="*/ 7488832 w 7488832"/>
                  <a:gd name="connsiteY1" fmla="*/ 612068 h 4896544"/>
                  <a:gd name="connsiteX2" fmla="*/ 7488832 w 7488832"/>
                  <a:gd name="connsiteY2" fmla="*/ 4284476 h 4896544"/>
                  <a:gd name="connsiteX3" fmla="*/ 0 w 7488832"/>
                  <a:gd name="connsiteY3" fmla="*/ 4284476 h 4896544"/>
                  <a:gd name="connsiteX4" fmla="*/ 0 w 7488832"/>
                  <a:gd name="connsiteY4" fmla="*/ 612068 h 4896544"/>
                  <a:gd name="connsiteX0" fmla="*/ 0 w 7488832"/>
                  <a:gd name="connsiteY0" fmla="*/ 2040227 h 8220914"/>
                  <a:gd name="connsiteX1" fmla="*/ 7488832 w 7488832"/>
                  <a:gd name="connsiteY1" fmla="*/ 2508279 h 8220914"/>
                  <a:gd name="connsiteX2" fmla="*/ 7488832 w 7488832"/>
                  <a:gd name="connsiteY2" fmla="*/ 6180687 h 8220914"/>
                  <a:gd name="connsiteX3" fmla="*/ 0 w 7488832"/>
                  <a:gd name="connsiteY3" fmla="*/ 6180687 h 8220914"/>
                  <a:gd name="connsiteX4" fmla="*/ 0 w 7488832"/>
                  <a:gd name="connsiteY4" fmla="*/ 2040227 h 8220914"/>
                  <a:gd name="connsiteX0" fmla="*/ 0 w 7488832"/>
                  <a:gd name="connsiteY0" fmla="*/ 888068 h 7068755"/>
                  <a:gd name="connsiteX1" fmla="*/ 7488832 w 7488832"/>
                  <a:gd name="connsiteY1" fmla="*/ 1356120 h 7068755"/>
                  <a:gd name="connsiteX2" fmla="*/ 7488832 w 7488832"/>
                  <a:gd name="connsiteY2" fmla="*/ 5028528 h 7068755"/>
                  <a:gd name="connsiteX3" fmla="*/ 0 w 7488832"/>
                  <a:gd name="connsiteY3" fmla="*/ 5028528 h 7068755"/>
                  <a:gd name="connsiteX4" fmla="*/ 0 w 7488832"/>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6108002"/>
                  <a:gd name="connsiteX1" fmla="*/ 7560840 w 7560840"/>
                  <a:gd name="connsiteY1" fmla="*/ 888068 h 6108002"/>
                  <a:gd name="connsiteX2" fmla="*/ 7488832 w 7560840"/>
                  <a:gd name="connsiteY2" fmla="*/ 5028528 h 6108002"/>
                  <a:gd name="connsiteX3" fmla="*/ 0 w 7560840"/>
                  <a:gd name="connsiteY3" fmla="*/ 5028528 h 6108002"/>
                  <a:gd name="connsiteX4" fmla="*/ 0 w 756084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0 w 7830870"/>
                  <a:gd name="connsiteY0" fmla="*/ 386538 h 5543730"/>
                  <a:gd name="connsiteX1" fmla="*/ 7830870 w 7830870"/>
                  <a:gd name="connsiteY1" fmla="*/ 323796 h 5543730"/>
                  <a:gd name="connsiteX2" fmla="*/ 7758862 w 7830870"/>
                  <a:gd name="connsiteY2" fmla="*/ 4464256 h 5543730"/>
                  <a:gd name="connsiteX3" fmla="*/ 0 w 7830870"/>
                  <a:gd name="connsiteY3" fmla="*/ 4716284 h 5543730"/>
                  <a:gd name="connsiteX4" fmla="*/ 0 w 7830870"/>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635010 h 5543730"/>
                  <a:gd name="connsiteX4" fmla="*/ 135015 w 7965885"/>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707018 h 5543730"/>
                  <a:gd name="connsiteX4" fmla="*/ 135015 w 7965885"/>
                  <a:gd name="connsiteY4" fmla="*/ 386538 h 5543730"/>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74614 w 7830870"/>
                  <a:gd name="connsiteY3" fmla="*/ 5133386 h 5970098"/>
                  <a:gd name="connsiteX4" fmla="*/ 0 w 7830870"/>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4737 w 7830870"/>
                  <a:gd name="connsiteY3" fmla="*/ 5061378 h 5970098"/>
                  <a:gd name="connsiteX4" fmla="*/ 0 w 7830870"/>
                  <a:gd name="connsiteY4" fmla="*/ 812906 h 5970098"/>
                  <a:gd name="connsiteX0" fmla="*/ 0 w 7758862"/>
                  <a:gd name="connsiteY0" fmla="*/ 812906 h 5970098"/>
                  <a:gd name="connsiteX1" fmla="*/ 7691118 w 7758862"/>
                  <a:gd name="connsiteY1" fmla="*/ 740898 h 5970098"/>
                  <a:gd name="connsiteX2" fmla="*/ 7758862 w 7758862"/>
                  <a:gd name="connsiteY2" fmla="*/ 4890624 h 5970098"/>
                  <a:gd name="connsiteX3" fmla="*/ 4737 w 7758862"/>
                  <a:gd name="connsiteY3" fmla="*/ 5061378 h 5970098"/>
                  <a:gd name="connsiteX4" fmla="*/ 0 w 7758862"/>
                  <a:gd name="connsiteY4" fmla="*/ 812906 h 5970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862" h="5970098">
                    <a:moveTo>
                      <a:pt x="0" y="812906"/>
                    </a:moveTo>
                    <a:cubicBezTo>
                      <a:pt x="2638017" y="0"/>
                      <a:pt x="4562559" y="1411904"/>
                      <a:pt x="7691118" y="740898"/>
                    </a:cubicBezTo>
                    <a:lnTo>
                      <a:pt x="7758862" y="4890624"/>
                    </a:lnTo>
                    <a:cubicBezTo>
                      <a:pt x="4770180" y="5970098"/>
                      <a:pt x="2847807" y="4337093"/>
                      <a:pt x="4737" y="5061378"/>
                    </a:cubicBezTo>
                    <a:lnTo>
                      <a:pt x="0" y="812906"/>
                    </a:lnTo>
                    <a:close/>
                  </a:path>
                </a:pathLst>
              </a:cu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6" name="TextBox 75"/>
              <p:cNvSpPr txBox="1"/>
              <p:nvPr/>
            </p:nvSpPr>
            <p:spPr>
              <a:xfrm>
                <a:off x="755576" y="980728"/>
                <a:ext cx="5931817" cy="954107"/>
              </a:xfrm>
              <a:prstGeom prst="rect">
                <a:avLst/>
              </a:prstGeom>
              <a:noFill/>
            </p:spPr>
            <p:txBody>
              <a:bodyPr wrap="none" rtlCol="0">
                <a:spAutoFit/>
              </a:bodyPr>
              <a:lstStyle/>
              <a:p>
                <a:r>
                  <a:rPr lang="ru-RU" sz="2800" dirty="0" smtClean="0">
                    <a:solidFill>
                      <a:schemeClr val="accent1">
                        <a:lumMod val="75000"/>
                      </a:schemeClr>
                    </a:solidFill>
                  </a:rPr>
                  <a:t>Российские  лучшие тренеры ХХ века </a:t>
                </a:r>
              </a:p>
              <a:p>
                <a:r>
                  <a:rPr lang="ru-RU" sz="2800" dirty="0" smtClean="0">
                    <a:solidFill>
                      <a:schemeClr val="accent1">
                        <a:lumMod val="75000"/>
                      </a:schemeClr>
                    </a:solidFill>
                  </a:rPr>
                  <a:t>(Волейбольный зал славы)</a:t>
                </a:r>
              </a:p>
            </p:txBody>
          </p:sp>
          <p:pic>
            <p:nvPicPr>
              <p:cNvPr id="78" name="Picture 2" descr="http://www.volleyhall.org/images/photos/platonov.jpg">
                <a:hlinkClick r:id="rId13" action="ppaction://hlinksldjump"/>
              </p:cNvPr>
              <p:cNvPicPr>
                <a:picLocks noChangeAspect="1" noChangeArrowheads="1"/>
              </p:cNvPicPr>
              <p:nvPr/>
            </p:nvPicPr>
            <p:blipFill>
              <a:blip r:embed="rId14" cstate="email"/>
              <a:srcRect/>
              <a:stretch>
                <a:fillRect/>
              </a:stretch>
            </p:blipFill>
            <p:spPr bwMode="auto">
              <a:xfrm>
                <a:off x="3131840" y="2204864"/>
                <a:ext cx="2024999" cy="2520000"/>
              </a:xfrm>
              <a:prstGeom prst="rect">
                <a:avLst/>
              </a:prstGeom>
              <a:noFill/>
              <a:effectLst/>
            </p:spPr>
          </p:pic>
          <p:pic>
            <p:nvPicPr>
              <p:cNvPr id="93" name="Picture 2" descr="Картинка 5 из 328">
                <a:hlinkClick r:id="rId15" action="ppaction://hlinksldjump"/>
              </p:cNvPr>
              <p:cNvPicPr>
                <a:picLocks noChangeAspect="1" noChangeArrowheads="1"/>
              </p:cNvPicPr>
              <p:nvPr/>
            </p:nvPicPr>
            <p:blipFill>
              <a:blip r:embed="rId16" cstate="email"/>
              <a:srcRect/>
              <a:stretch>
                <a:fillRect/>
              </a:stretch>
            </p:blipFill>
            <p:spPr bwMode="auto">
              <a:xfrm flipH="1">
                <a:off x="5436096" y="2204864"/>
                <a:ext cx="1663200" cy="2520000"/>
              </a:xfrm>
              <a:prstGeom prst="rect">
                <a:avLst/>
              </a:prstGeom>
              <a:noFill/>
              <a:effectLst/>
            </p:spPr>
          </p:pic>
          <p:sp>
            <p:nvSpPr>
              <p:cNvPr id="94" name="TextBox 93"/>
              <p:cNvSpPr txBox="1"/>
              <p:nvPr/>
            </p:nvSpPr>
            <p:spPr>
              <a:xfrm>
                <a:off x="1115616" y="4797152"/>
                <a:ext cx="1728192" cy="707886"/>
              </a:xfrm>
              <a:prstGeom prst="rect">
                <a:avLst/>
              </a:prstGeom>
              <a:noFill/>
            </p:spPr>
            <p:txBody>
              <a:bodyPr wrap="square" rtlCol="0">
                <a:spAutoFit/>
              </a:bodyPr>
              <a:lstStyle/>
              <a:p>
                <a:pPr algn="ctr"/>
                <a:r>
                  <a:rPr lang="ru-RU" sz="2000" dirty="0" err="1" smtClean="0">
                    <a:solidFill>
                      <a:schemeClr val="accent1">
                        <a:lumMod val="75000"/>
                      </a:schemeClr>
                    </a:solidFill>
                  </a:rPr>
                  <a:t>Гиви</a:t>
                </a:r>
                <a:endParaRPr lang="ru-RU" sz="2000" dirty="0" smtClean="0">
                  <a:solidFill>
                    <a:schemeClr val="accent1">
                      <a:lumMod val="75000"/>
                    </a:schemeClr>
                  </a:solidFill>
                </a:endParaRPr>
              </a:p>
              <a:p>
                <a:pPr algn="ctr"/>
                <a:r>
                  <a:rPr lang="ru-RU" sz="2000" dirty="0" smtClean="0">
                    <a:solidFill>
                      <a:schemeClr val="accent1">
                        <a:lumMod val="75000"/>
                      </a:schemeClr>
                    </a:solidFill>
                  </a:rPr>
                  <a:t>Ахвледиани</a:t>
                </a:r>
              </a:p>
            </p:txBody>
          </p:sp>
          <p:sp>
            <p:nvSpPr>
              <p:cNvPr id="95" name="TextBox 94"/>
              <p:cNvSpPr txBox="1"/>
              <p:nvPr/>
            </p:nvSpPr>
            <p:spPr>
              <a:xfrm>
                <a:off x="3131840" y="4797152"/>
                <a:ext cx="2088232" cy="707886"/>
              </a:xfrm>
              <a:prstGeom prst="rect">
                <a:avLst/>
              </a:prstGeom>
              <a:noFill/>
            </p:spPr>
            <p:txBody>
              <a:bodyPr wrap="square" rtlCol="0">
                <a:spAutoFit/>
              </a:bodyPr>
              <a:lstStyle/>
              <a:p>
                <a:pPr algn="ctr"/>
                <a:r>
                  <a:rPr lang="ru-RU" sz="2000" dirty="0" smtClean="0">
                    <a:solidFill>
                      <a:schemeClr val="accent1">
                        <a:lumMod val="75000"/>
                      </a:schemeClr>
                    </a:solidFill>
                  </a:rPr>
                  <a:t>Вячеслав </a:t>
                </a:r>
              </a:p>
              <a:p>
                <a:pPr algn="ctr"/>
                <a:r>
                  <a:rPr lang="ru-RU" sz="2000" dirty="0" smtClean="0">
                    <a:solidFill>
                      <a:schemeClr val="accent1">
                        <a:lumMod val="75000"/>
                      </a:schemeClr>
                    </a:solidFill>
                  </a:rPr>
                  <a:t>Платонов</a:t>
                </a:r>
              </a:p>
            </p:txBody>
          </p:sp>
          <p:sp>
            <p:nvSpPr>
              <p:cNvPr id="96" name="TextBox 95"/>
              <p:cNvSpPr txBox="1"/>
              <p:nvPr/>
            </p:nvSpPr>
            <p:spPr>
              <a:xfrm>
                <a:off x="5436096" y="4797152"/>
                <a:ext cx="1800200" cy="707886"/>
              </a:xfrm>
              <a:prstGeom prst="rect">
                <a:avLst/>
              </a:prstGeom>
              <a:noFill/>
            </p:spPr>
            <p:txBody>
              <a:bodyPr wrap="square" rtlCol="0">
                <a:spAutoFit/>
              </a:bodyPr>
              <a:lstStyle/>
              <a:p>
                <a:pPr algn="ctr"/>
                <a:r>
                  <a:rPr lang="ru-RU" sz="2000" dirty="0" smtClean="0">
                    <a:solidFill>
                      <a:schemeClr val="accent1">
                        <a:lumMod val="75000"/>
                      </a:schemeClr>
                    </a:solidFill>
                  </a:rPr>
                  <a:t>Николай</a:t>
                </a:r>
              </a:p>
              <a:p>
                <a:pPr algn="ctr"/>
                <a:r>
                  <a:rPr lang="ru-RU" sz="2000" dirty="0" err="1" smtClean="0">
                    <a:solidFill>
                      <a:schemeClr val="accent1">
                        <a:lumMod val="75000"/>
                      </a:schemeClr>
                    </a:solidFill>
                  </a:rPr>
                  <a:t>Карполь</a:t>
                </a:r>
                <a:endParaRPr lang="ru-RU" sz="2000" dirty="0" smtClean="0">
                  <a:solidFill>
                    <a:schemeClr val="accent1">
                      <a:lumMod val="75000"/>
                    </a:schemeClr>
                  </a:solidFill>
                </a:endParaRPr>
              </a:p>
            </p:txBody>
          </p:sp>
        </p:grpSp>
        <p:pic>
          <p:nvPicPr>
            <p:cNvPr id="43010" name="Picture 2" descr="http://sport-necropol.narod.ru/ahvlediani.jpg">
              <a:hlinkClick r:id="rId17" action="ppaction://hlinksldjump"/>
            </p:cNvPr>
            <p:cNvPicPr>
              <a:picLocks noChangeAspect="1" noChangeArrowheads="1"/>
            </p:cNvPicPr>
            <p:nvPr/>
          </p:nvPicPr>
          <p:blipFill>
            <a:blip r:embed="rId18" cstate="email"/>
            <a:srcRect/>
            <a:stretch>
              <a:fillRect/>
            </a:stretch>
          </p:blipFill>
          <p:spPr bwMode="auto">
            <a:xfrm>
              <a:off x="1691680" y="2204864"/>
              <a:ext cx="1772400" cy="2520000"/>
            </a:xfrm>
            <a:prstGeom prst="rect">
              <a:avLst/>
            </a:prstGeom>
            <a:noFill/>
          </p:spPr>
        </p:pic>
      </p:grpSp>
      <p:sp>
        <p:nvSpPr>
          <p:cNvPr id="92" name="Нашивка 91">
            <a:hlinkClick r:id="rId19" action="ppaction://hlinksldjump"/>
          </p:cNvPr>
          <p:cNvSpPr/>
          <p:nvPr/>
        </p:nvSpPr>
        <p:spPr>
          <a:xfrm rot="16200000">
            <a:off x="8392988"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spd="slow" advClick="0">
    <p:fade/>
  </p:transition>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7"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ppt_x</p:attrName>
                                        </p:attrNameLst>
                                      </p:cBhvr>
                                      <p:tavLst>
                                        <p:tav tm="0">
                                          <p:val>
                                            <p:strVal val="#ppt_x-#ppt_w/2"/>
                                          </p:val>
                                        </p:tav>
                                        <p:tav tm="100000">
                                          <p:val>
                                            <p:strVal val="#ppt_x"/>
                                          </p:val>
                                        </p:tav>
                                      </p:tavLst>
                                    </p:anim>
                                    <p:anim calcmode="lin" valueType="num">
                                      <p:cBhvr>
                                        <p:cTn id="8" dur="1000" fill="hold"/>
                                        <p:tgtEl>
                                          <p:spTgt spid="20"/>
                                        </p:tgtEl>
                                        <p:attrNameLst>
                                          <p:attrName>ppt_y</p:attrName>
                                        </p:attrNameLst>
                                      </p:cBhvr>
                                      <p:tavLst>
                                        <p:tav tm="0">
                                          <p:val>
                                            <p:strVal val="#ppt_y"/>
                                          </p:val>
                                        </p:tav>
                                        <p:tav tm="100000">
                                          <p:val>
                                            <p:strVal val="#ppt_y"/>
                                          </p:val>
                                        </p:tav>
                                      </p:tavLst>
                                    </p:anim>
                                    <p:anim calcmode="lin" valueType="num">
                                      <p:cBhvr>
                                        <p:cTn id="9" dur="1000" fill="hold"/>
                                        <p:tgtEl>
                                          <p:spTgt spid="20"/>
                                        </p:tgtEl>
                                        <p:attrNameLst>
                                          <p:attrName>ppt_w</p:attrName>
                                        </p:attrNameLst>
                                      </p:cBhvr>
                                      <p:tavLst>
                                        <p:tav tm="0">
                                          <p:val>
                                            <p:fltVal val="0"/>
                                          </p:val>
                                        </p:tav>
                                        <p:tav tm="100000">
                                          <p:val>
                                            <p:strVal val="#ppt_w"/>
                                          </p:val>
                                        </p:tav>
                                      </p:tavLst>
                                    </p:anim>
                                    <p:anim calcmode="lin" valueType="num">
                                      <p:cBhvr>
                                        <p:cTn id="10" dur="1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14"/>
                  </p:tgtEl>
                </p:cond>
              </p:nextCondLst>
            </p:seq>
            <p:seq concurrent="1" nextAc="seek">
              <p:cTn id="11" restart="whenNotActive" fill="hold" evtFilter="cancelBubble" nodeType="interactiveSeq">
                <p:stCondLst>
                  <p:cond evt="onClick" delay="0">
                    <p:tgtEl>
                      <p:spTgt spid="20"/>
                    </p:tgtEl>
                  </p:cond>
                </p:stCondLst>
                <p:endSync evt="end" delay="0">
                  <p:rtn val="all"/>
                </p:endSync>
                <p:childTnLst>
                  <p:par>
                    <p:cTn id="12" fill="hold">
                      <p:stCondLst>
                        <p:cond delay="0"/>
                      </p:stCondLst>
                      <p:childTnLst>
                        <p:par>
                          <p:cTn id="13" fill="hold">
                            <p:stCondLst>
                              <p:cond delay="0"/>
                            </p:stCondLst>
                            <p:childTnLst>
                              <p:par>
                                <p:cTn id="14" presetID="17" presetClass="entr" presetSubtype="8" fill="hold" nodeType="clickEffect">
                                  <p:stCondLst>
                                    <p:cond delay="0"/>
                                  </p:stCondLst>
                                  <p:childTnLst>
                                    <p:set>
                                      <p:cBhvr>
                                        <p:cTn id="15" dur="1" fill="hold">
                                          <p:stCondLst>
                                            <p:cond delay="0"/>
                                          </p:stCondLst>
                                        </p:cTn>
                                        <p:tgtEl>
                                          <p:spTgt spid="55"/>
                                        </p:tgtEl>
                                        <p:attrNameLst>
                                          <p:attrName>style.visibility</p:attrName>
                                        </p:attrNameLst>
                                      </p:cBhvr>
                                      <p:to>
                                        <p:strVal val="visible"/>
                                      </p:to>
                                    </p:set>
                                    <p:anim calcmode="lin" valueType="num">
                                      <p:cBhvr>
                                        <p:cTn id="16" dur="1000" fill="hold"/>
                                        <p:tgtEl>
                                          <p:spTgt spid="55"/>
                                        </p:tgtEl>
                                        <p:attrNameLst>
                                          <p:attrName>ppt_x</p:attrName>
                                        </p:attrNameLst>
                                      </p:cBhvr>
                                      <p:tavLst>
                                        <p:tav tm="0">
                                          <p:val>
                                            <p:strVal val="#ppt_x-#ppt_w/2"/>
                                          </p:val>
                                        </p:tav>
                                        <p:tav tm="100000">
                                          <p:val>
                                            <p:strVal val="#ppt_x"/>
                                          </p:val>
                                        </p:tav>
                                      </p:tavLst>
                                    </p:anim>
                                    <p:anim calcmode="lin" valueType="num">
                                      <p:cBhvr>
                                        <p:cTn id="17" dur="1000" fill="hold"/>
                                        <p:tgtEl>
                                          <p:spTgt spid="55"/>
                                        </p:tgtEl>
                                        <p:attrNameLst>
                                          <p:attrName>ppt_y</p:attrName>
                                        </p:attrNameLst>
                                      </p:cBhvr>
                                      <p:tavLst>
                                        <p:tav tm="0">
                                          <p:val>
                                            <p:strVal val="#ppt_y"/>
                                          </p:val>
                                        </p:tav>
                                        <p:tav tm="100000">
                                          <p:val>
                                            <p:strVal val="#ppt_y"/>
                                          </p:val>
                                        </p:tav>
                                      </p:tavLst>
                                    </p:anim>
                                    <p:anim calcmode="lin" valueType="num">
                                      <p:cBhvr>
                                        <p:cTn id="18" dur="1000" fill="hold"/>
                                        <p:tgtEl>
                                          <p:spTgt spid="55"/>
                                        </p:tgtEl>
                                        <p:attrNameLst>
                                          <p:attrName>ppt_w</p:attrName>
                                        </p:attrNameLst>
                                      </p:cBhvr>
                                      <p:tavLst>
                                        <p:tav tm="0">
                                          <p:val>
                                            <p:fltVal val="0"/>
                                          </p:val>
                                        </p:tav>
                                        <p:tav tm="100000">
                                          <p:val>
                                            <p:strVal val="#ppt_w"/>
                                          </p:val>
                                        </p:tav>
                                      </p:tavLst>
                                    </p:anim>
                                    <p:anim calcmode="lin" valueType="num">
                                      <p:cBhvr>
                                        <p:cTn id="19" dur="1000" fill="hold"/>
                                        <p:tgtEl>
                                          <p:spTgt spid="55"/>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20"/>
                  </p:tgtEl>
                </p:cond>
              </p:nextCondLst>
            </p:seq>
            <p:seq concurrent="1" nextAc="seek">
              <p:cTn id="20" restart="whenNotActive" fill="hold" evtFilter="cancelBubble" nodeType="interactiveSeq">
                <p:stCondLst>
                  <p:cond evt="onClick" delay="0">
                    <p:tgtEl>
                      <p:spTgt spid="55"/>
                    </p:tgtEl>
                  </p:cond>
                </p:stCondLst>
                <p:endSync evt="end" delay="0">
                  <p:rtn val="all"/>
                </p:endSync>
                <p:childTnLst>
                  <p:par>
                    <p:cTn id="21" fill="hold">
                      <p:stCondLst>
                        <p:cond delay="0"/>
                      </p:stCondLst>
                      <p:childTnLst>
                        <p:par>
                          <p:cTn id="22" fill="hold">
                            <p:stCondLst>
                              <p:cond delay="0"/>
                            </p:stCondLst>
                            <p:childTnLst>
                              <p:par>
                                <p:cTn id="23" presetID="17" presetClass="entr" presetSubtype="8" fill="hold" nodeType="clickEffect">
                                  <p:stCondLst>
                                    <p:cond delay="0"/>
                                  </p:stCondLst>
                                  <p:childTnLst>
                                    <p:set>
                                      <p:cBhvr>
                                        <p:cTn id="24" dur="1" fill="hold">
                                          <p:stCondLst>
                                            <p:cond delay="0"/>
                                          </p:stCondLst>
                                        </p:cTn>
                                        <p:tgtEl>
                                          <p:spTgt spid="74"/>
                                        </p:tgtEl>
                                        <p:attrNameLst>
                                          <p:attrName>style.visibility</p:attrName>
                                        </p:attrNameLst>
                                      </p:cBhvr>
                                      <p:to>
                                        <p:strVal val="visible"/>
                                      </p:to>
                                    </p:set>
                                    <p:anim calcmode="lin" valueType="num">
                                      <p:cBhvr>
                                        <p:cTn id="25" dur="1000" fill="hold"/>
                                        <p:tgtEl>
                                          <p:spTgt spid="74"/>
                                        </p:tgtEl>
                                        <p:attrNameLst>
                                          <p:attrName>ppt_x</p:attrName>
                                        </p:attrNameLst>
                                      </p:cBhvr>
                                      <p:tavLst>
                                        <p:tav tm="0">
                                          <p:val>
                                            <p:strVal val="#ppt_x-#ppt_w/2"/>
                                          </p:val>
                                        </p:tav>
                                        <p:tav tm="100000">
                                          <p:val>
                                            <p:strVal val="#ppt_x"/>
                                          </p:val>
                                        </p:tav>
                                      </p:tavLst>
                                    </p:anim>
                                    <p:anim calcmode="lin" valueType="num">
                                      <p:cBhvr>
                                        <p:cTn id="26" dur="1000" fill="hold"/>
                                        <p:tgtEl>
                                          <p:spTgt spid="74"/>
                                        </p:tgtEl>
                                        <p:attrNameLst>
                                          <p:attrName>ppt_y</p:attrName>
                                        </p:attrNameLst>
                                      </p:cBhvr>
                                      <p:tavLst>
                                        <p:tav tm="0">
                                          <p:val>
                                            <p:strVal val="#ppt_y"/>
                                          </p:val>
                                        </p:tav>
                                        <p:tav tm="100000">
                                          <p:val>
                                            <p:strVal val="#ppt_y"/>
                                          </p:val>
                                        </p:tav>
                                      </p:tavLst>
                                    </p:anim>
                                    <p:anim calcmode="lin" valueType="num">
                                      <p:cBhvr>
                                        <p:cTn id="27" dur="1000" fill="hold"/>
                                        <p:tgtEl>
                                          <p:spTgt spid="74"/>
                                        </p:tgtEl>
                                        <p:attrNameLst>
                                          <p:attrName>ppt_w</p:attrName>
                                        </p:attrNameLst>
                                      </p:cBhvr>
                                      <p:tavLst>
                                        <p:tav tm="0">
                                          <p:val>
                                            <p:fltVal val="0"/>
                                          </p:val>
                                        </p:tav>
                                        <p:tav tm="100000">
                                          <p:val>
                                            <p:strVal val="#ppt_w"/>
                                          </p:val>
                                        </p:tav>
                                      </p:tavLst>
                                    </p:anim>
                                    <p:anim calcmode="lin" valueType="num">
                                      <p:cBhvr>
                                        <p:cTn id="28" dur="1000" fill="hold"/>
                                        <p:tgtEl>
                                          <p:spTgt spid="74"/>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55"/>
                  </p:tgtEl>
                </p:cond>
              </p:nextCondLst>
            </p:seq>
            <p:seq concurrent="1" nextAc="seek">
              <p:cTn id="29" restart="whenNotActive" fill="hold" evtFilter="cancelBubble" nodeType="interactiveSeq">
                <p:stCondLst>
                  <p:cond evt="onClick" delay="0">
                    <p:tgtEl>
                      <p:spTgt spid="74"/>
                    </p:tgtEl>
                  </p:cond>
                </p:stCondLst>
                <p:endSync evt="end" delay="0">
                  <p:rtn val="all"/>
                </p:endSync>
                <p:childTnLst>
                  <p:par>
                    <p:cTn id="30" fill="hold">
                      <p:stCondLst>
                        <p:cond delay="0"/>
                      </p:stCondLst>
                      <p:childTnLst>
                        <p:par>
                          <p:cTn id="31" fill="hold">
                            <p:stCondLst>
                              <p:cond delay="0"/>
                            </p:stCondLst>
                            <p:childTnLst>
                              <p:par>
                                <p:cTn id="32" presetID="17" presetClass="entr" presetSubtype="8" fill="hold" nodeType="clickEffect">
                                  <p:stCondLst>
                                    <p:cond delay="0"/>
                                  </p:stCondLst>
                                  <p:childTnLst>
                                    <p:set>
                                      <p:cBhvr>
                                        <p:cTn id="33" dur="1" fill="hold">
                                          <p:stCondLst>
                                            <p:cond delay="0"/>
                                          </p:stCondLst>
                                        </p:cTn>
                                        <p:tgtEl>
                                          <p:spTgt spid="62"/>
                                        </p:tgtEl>
                                        <p:attrNameLst>
                                          <p:attrName>style.visibility</p:attrName>
                                        </p:attrNameLst>
                                      </p:cBhvr>
                                      <p:to>
                                        <p:strVal val="visible"/>
                                      </p:to>
                                    </p:set>
                                    <p:anim calcmode="lin" valueType="num">
                                      <p:cBhvr>
                                        <p:cTn id="34" dur="1000" fill="hold"/>
                                        <p:tgtEl>
                                          <p:spTgt spid="62"/>
                                        </p:tgtEl>
                                        <p:attrNameLst>
                                          <p:attrName>ppt_x</p:attrName>
                                        </p:attrNameLst>
                                      </p:cBhvr>
                                      <p:tavLst>
                                        <p:tav tm="0">
                                          <p:val>
                                            <p:strVal val="#ppt_x-#ppt_w/2"/>
                                          </p:val>
                                        </p:tav>
                                        <p:tav tm="100000">
                                          <p:val>
                                            <p:strVal val="#ppt_x"/>
                                          </p:val>
                                        </p:tav>
                                      </p:tavLst>
                                    </p:anim>
                                    <p:anim calcmode="lin" valueType="num">
                                      <p:cBhvr>
                                        <p:cTn id="35" dur="1000" fill="hold"/>
                                        <p:tgtEl>
                                          <p:spTgt spid="62"/>
                                        </p:tgtEl>
                                        <p:attrNameLst>
                                          <p:attrName>ppt_y</p:attrName>
                                        </p:attrNameLst>
                                      </p:cBhvr>
                                      <p:tavLst>
                                        <p:tav tm="0">
                                          <p:val>
                                            <p:strVal val="#ppt_y"/>
                                          </p:val>
                                        </p:tav>
                                        <p:tav tm="100000">
                                          <p:val>
                                            <p:strVal val="#ppt_y"/>
                                          </p:val>
                                        </p:tav>
                                      </p:tavLst>
                                    </p:anim>
                                    <p:anim calcmode="lin" valueType="num">
                                      <p:cBhvr>
                                        <p:cTn id="36" dur="1000" fill="hold"/>
                                        <p:tgtEl>
                                          <p:spTgt spid="62"/>
                                        </p:tgtEl>
                                        <p:attrNameLst>
                                          <p:attrName>ppt_w</p:attrName>
                                        </p:attrNameLst>
                                      </p:cBhvr>
                                      <p:tavLst>
                                        <p:tav tm="0">
                                          <p:val>
                                            <p:fltVal val="0"/>
                                          </p:val>
                                        </p:tav>
                                        <p:tav tm="100000">
                                          <p:val>
                                            <p:strVal val="#ppt_w"/>
                                          </p:val>
                                        </p:tav>
                                      </p:tavLst>
                                    </p:anim>
                                    <p:anim calcmode="lin" valueType="num">
                                      <p:cBhvr>
                                        <p:cTn id="37" dur="1000" fill="hold"/>
                                        <p:tgtEl>
                                          <p:spTgt spid="62"/>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74"/>
                  </p:tgtEl>
                </p:cond>
              </p:nextCondLst>
            </p:seq>
            <p:seq concurrent="1" nextAc="seek">
              <p:cTn id="38" restart="whenNotActive" fill="hold" evtFilter="cancelBubble" nodeType="interactiveSeq">
                <p:stCondLst>
                  <p:cond evt="onClick" delay="0">
                    <p:tgtEl>
                      <p:spTgt spid="62"/>
                    </p:tgtEl>
                  </p:cond>
                </p:stCondLst>
                <p:endSync evt="end" delay="0">
                  <p:rtn val="all"/>
                </p:endSync>
                <p:childTnLst>
                  <p:par>
                    <p:cTn id="39" fill="hold">
                      <p:stCondLst>
                        <p:cond delay="0"/>
                      </p:stCondLst>
                      <p:childTnLst>
                        <p:par>
                          <p:cTn id="40" fill="hold">
                            <p:stCondLst>
                              <p:cond delay="0"/>
                            </p:stCondLst>
                            <p:childTnLst>
                              <p:par>
                                <p:cTn id="41" presetID="17" presetClass="entr" presetSubtype="8" fill="hold" nodeType="clickEffect">
                                  <p:stCondLst>
                                    <p:cond delay="0"/>
                                  </p:stCondLst>
                                  <p:childTnLst>
                                    <p:set>
                                      <p:cBhvr>
                                        <p:cTn id="42" dur="1" fill="hold">
                                          <p:stCondLst>
                                            <p:cond delay="0"/>
                                          </p:stCondLst>
                                        </p:cTn>
                                        <p:tgtEl>
                                          <p:spTgt spid="52"/>
                                        </p:tgtEl>
                                        <p:attrNameLst>
                                          <p:attrName>style.visibility</p:attrName>
                                        </p:attrNameLst>
                                      </p:cBhvr>
                                      <p:to>
                                        <p:strVal val="visible"/>
                                      </p:to>
                                    </p:set>
                                    <p:anim calcmode="lin" valueType="num">
                                      <p:cBhvr>
                                        <p:cTn id="43" dur="1000" fill="hold"/>
                                        <p:tgtEl>
                                          <p:spTgt spid="52"/>
                                        </p:tgtEl>
                                        <p:attrNameLst>
                                          <p:attrName>ppt_x</p:attrName>
                                        </p:attrNameLst>
                                      </p:cBhvr>
                                      <p:tavLst>
                                        <p:tav tm="0">
                                          <p:val>
                                            <p:strVal val="#ppt_x-#ppt_w/2"/>
                                          </p:val>
                                        </p:tav>
                                        <p:tav tm="100000">
                                          <p:val>
                                            <p:strVal val="#ppt_x"/>
                                          </p:val>
                                        </p:tav>
                                      </p:tavLst>
                                    </p:anim>
                                    <p:anim calcmode="lin" valueType="num">
                                      <p:cBhvr>
                                        <p:cTn id="44" dur="1000" fill="hold"/>
                                        <p:tgtEl>
                                          <p:spTgt spid="52"/>
                                        </p:tgtEl>
                                        <p:attrNameLst>
                                          <p:attrName>ppt_y</p:attrName>
                                        </p:attrNameLst>
                                      </p:cBhvr>
                                      <p:tavLst>
                                        <p:tav tm="0">
                                          <p:val>
                                            <p:strVal val="#ppt_y"/>
                                          </p:val>
                                        </p:tav>
                                        <p:tav tm="100000">
                                          <p:val>
                                            <p:strVal val="#ppt_y"/>
                                          </p:val>
                                        </p:tav>
                                      </p:tavLst>
                                    </p:anim>
                                    <p:anim calcmode="lin" valueType="num">
                                      <p:cBhvr>
                                        <p:cTn id="45" dur="1000" fill="hold"/>
                                        <p:tgtEl>
                                          <p:spTgt spid="52"/>
                                        </p:tgtEl>
                                        <p:attrNameLst>
                                          <p:attrName>ppt_w</p:attrName>
                                        </p:attrNameLst>
                                      </p:cBhvr>
                                      <p:tavLst>
                                        <p:tav tm="0">
                                          <p:val>
                                            <p:fltVal val="0"/>
                                          </p:val>
                                        </p:tav>
                                        <p:tav tm="100000">
                                          <p:val>
                                            <p:strVal val="#ppt_w"/>
                                          </p:val>
                                        </p:tav>
                                      </p:tavLst>
                                    </p:anim>
                                    <p:anim calcmode="lin" valueType="num">
                                      <p:cBhvr>
                                        <p:cTn id="46" dur="1000" fill="hold"/>
                                        <p:tgtEl>
                                          <p:spTgt spid="52"/>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62"/>
                  </p:tgtEl>
                </p:cond>
              </p:nextCondLst>
            </p:seq>
            <p:seq concurrent="1" nextAc="seek">
              <p:cTn id="47" restart="whenNotActive" fill="hold" evtFilter="cancelBubble" nodeType="interactiveSeq">
                <p:stCondLst>
                  <p:cond evt="onClick" delay="0">
                    <p:tgtEl>
                      <p:spTgt spid="52"/>
                    </p:tgtEl>
                  </p:cond>
                </p:stCondLst>
                <p:endSync evt="end" delay="0">
                  <p:rtn val="all"/>
                </p:endSync>
                <p:childTnLst>
                  <p:par>
                    <p:cTn id="48" fill="hold">
                      <p:stCondLst>
                        <p:cond delay="0"/>
                      </p:stCondLst>
                      <p:childTnLst>
                        <p:par>
                          <p:cTn id="49" fill="hold">
                            <p:stCondLst>
                              <p:cond delay="0"/>
                            </p:stCondLst>
                            <p:childTnLst>
                              <p:par>
                                <p:cTn id="50" presetID="17" presetClass="entr" presetSubtype="8" fill="hold" nodeType="clickEffect">
                                  <p:stCondLst>
                                    <p:cond delay="0"/>
                                  </p:stCondLst>
                                  <p:childTnLst>
                                    <p:set>
                                      <p:cBhvr>
                                        <p:cTn id="51" dur="1" fill="hold">
                                          <p:stCondLst>
                                            <p:cond delay="0"/>
                                          </p:stCondLst>
                                        </p:cTn>
                                        <p:tgtEl>
                                          <p:spTgt spid="53"/>
                                        </p:tgtEl>
                                        <p:attrNameLst>
                                          <p:attrName>style.visibility</p:attrName>
                                        </p:attrNameLst>
                                      </p:cBhvr>
                                      <p:to>
                                        <p:strVal val="visible"/>
                                      </p:to>
                                    </p:set>
                                    <p:anim calcmode="lin" valueType="num">
                                      <p:cBhvr>
                                        <p:cTn id="52" dur="1000" fill="hold"/>
                                        <p:tgtEl>
                                          <p:spTgt spid="53"/>
                                        </p:tgtEl>
                                        <p:attrNameLst>
                                          <p:attrName>ppt_x</p:attrName>
                                        </p:attrNameLst>
                                      </p:cBhvr>
                                      <p:tavLst>
                                        <p:tav tm="0">
                                          <p:val>
                                            <p:strVal val="#ppt_x-#ppt_w/2"/>
                                          </p:val>
                                        </p:tav>
                                        <p:tav tm="100000">
                                          <p:val>
                                            <p:strVal val="#ppt_x"/>
                                          </p:val>
                                        </p:tav>
                                      </p:tavLst>
                                    </p:anim>
                                    <p:anim calcmode="lin" valueType="num">
                                      <p:cBhvr>
                                        <p:cTn id="53" dur="1000" fill="hold"/>
                                        <p:tgtEl>
                                          <p:spTgt spid="53"/>
                                        </p:tgtEl>
                                        <p:attrNameLst>
                                          <p:attrName>ppt_y</p:attrName>
                                        </p:attrNameLst>
                                      </p:cBhvr>
                                      <p:tavLst>
                                        <p:tav tm="0">
                                          <p:val>
                                            <p:strVal val="#ppt_y"/>
                                          </p:val>
                                        </p:tav>
                                        <p:tav tm="100000">
                                          <p:val>
                                            <p:strVal val="#ppt_y"/>
                                          </p:val>
                                        </p:tav>
                                      </p:tavLst>
                                    </p:anim>
                                    <p:anim calcmode="lin" valueType="num">
                                      <p:cBhvr>
                                        <p:cTn id="54" dur="1000" fill="hold"/>
                                        <p:tgtEl>
                                          <p:spTgt spid="53"/>
                                        </p:tgtEl>
                                        <p:attrNameLst>
                                          <p:attrName>ppt_w</p:attrName>
                                        </p:attrNameLst>
                                      </p:cBhvr>
                                      <p:tavLst>
                                        <p:tav tm="0">
                                          <p:val>
                                            <p:fltVal val="0"/>
                                          </p:val>
                                        </p:tav>
                                        <p:tav tm="100000">
                                          <p:val>
                                            <p:strVal val="#ppt_w"/>
                                          </p:val>
                                        </p:tav>
                                      </p:tavLst>
                                    </p:anim>
                                    <p:anim calcmode="lin" valueType="num">
                                      <p:cBhvr>
                                        <p:cTn id="55" dur="1000" fill="hold"/>
                                        <p:tgtEl>
                                          <p:spTgt spid="53"/>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52"/>
                  </p:tgtEl>
                </p:cond>
              </p:nextCondLst>
            </p:seq>
            <p:seq concurrent="1" nextAc="seek">
              <p:cTn id="56" restart="whenNotActive" fill="hold" evtFilter="cancelBubble" nodeType="interactiveSeq">
                <p:stCondLst>
                  <p:cond evt="onClick" delay="0">
                    <p:tgtEl>
                      <p:spTgt spid="53"/>
                    </p:tgtEl>
                  </p:cond>
                </p:stCondLst>
                <p:endSync evt="end" delay="0">
                  <p:rtn val="all"/>
                </p:endSync>
                <p:childTnLst>
                  <p:par>
                    <p:cTn id="57" fill="hold">
                      <p:stCondLst>
                        <p:cond delay="0"/>
                      </p:stCondLst>
                      <p:childTnLst>
                        <p:par>
                          <p:cTn id="58" fill="hold">
                            <p:stCondLst>
                              <p:cond delay="0"/>
                            </p:stCondLst>
                            <p:childTnLst>
                              <p:par>
                                <p:cTn id="59" presetID="17" presetClass="entr" presetSubtype="8" fill="hold" nodeType="clickEffect">
                                  <p:stCondLst>
                                    <p:cond delay="0"/>
                                  </p:stCondLst>
                                  <p:childTnLst>
                                    <p:set>
                                      <p:cBhvr>
                                        <p:cTn id="60" dur="1" fill="hold">
                                          <p:stCondLst>
                                            <p:cond delay="0"/>
                                          </p:stCondLst>
                                        </p:cTn>
                                        <p:tgtEl>
                                          <p:spTgt spid="69"/>
                                        </p:tgtEl>
                                        <p:attrNameLst>
                                          <p:attrName>style.visibility</p:attrName>
                                        </p:attrNameLst>
                                      </p:cBhvr>
                                      <p:to>
                                        <p:strVal val="visible"/>
                                      </p:to>
                                    </p:set>
                                    <p:anim calcmode="lin" valueType="num">
                                      <p:cBhvr>
                                        <p:cTn id="61" dur="1000" fill="hold"/>
                                        <p:tgtEl>
                                          <p:spTgt spid="69"/>
                                        </p:tgtEl>
                                        <p:attrNameLst>
                                          <p:attrName>ppt_x</p:attrName>
                                        </p:attrNameLst>
                                      </p:cBhvr>
                                      <p:tavLst>
                                        <p:tav tm="0">
                                          <p:val>
                                            <p:strVal val="#ppt_x-#ppt_w/2"/>
                                          </p:val>
                                        </p:tav>
                                        <p:tav tm="100000">
                                          <p:val>
                                            <p:strVal val="#ppt_x"/>
                                          </p:val>
                                        </p:tav>
                                      </p:tavLst>
                                    </p:anim>
                                    <p:anim calcmode="lin" valueType="num">
                                      <p:cBhvr>
                                        <p:cTn id="62" dur="1000" fill="hold"/>
                                        <p:tgtEl>
                                          <p:spTgt spid="69"/>
                                        </p:tgtEl>
                                        <p:attrNameLst>
                                          <p:attrName>ppt_y</p:attrName>
                                        </p:attrNameLst>
                                      </p:cBhvr>
                                      <p:tavLst>
                                        <p:tav tm="0">
                                          <p:val>
                                            <p:strVal val="#ppt_y"/>
                                          </p:val>
                                        </p:tav>
                                        <p:tav tm="100000">
                                          <p:val>
                                            <p:strVal val="#ppt_y"/>
                                          </p:val>
                                        </p:tav>
                                      </p:tavLst>
                                    </p:anim>
                                    <p:anim calcmode="lin" valueType="num">
                                      <p:cBhvr>
                                        <p:cTn id="63" dur="1000" fill="hold"/>
                                        <p:tgtEl>
                                          <p:spTgt spid="69"/>
                                        </p:tgtEl>
                                        <p:attrNameLst>
                                          <p:attrName>ppt_w</p:attrName>
                                        </p:attrNameLst>
                                      </p:cBhvr>
                                      <p:tavLst>
                                        <p:tav tm="0">
                                          <p:val>
                                            <p:fltVal val="0"/>
                                          </p:val>
                                        </p:tav>
                                        <p:tav tm="100000">
                                          <p:val>
                                            <p:strVal val="#ppt_w"/>
                                          </p:val>
                                        </p:tav>
                                      </p:tavLst>
                                    </p:anim>
                                    <p:anim calcmode="lin" valueType="num">
                                      <p:cBhvr>
                                        <p:cTn id="64" dur="1000" fill="hold"/>
                                        <p:tgtEl>
                                          <p:spTgt spid="69"/>
                                        </p:tgtEl>
                                        <p:attrNameLst>
                                          <p:attrName>ppt_h</p:attrName>
                                        </p:attrNameLst>
                                      </p:cBhvr>
                                      <p:tavLst>
                                        <p:tav tm="0">
                                          <p:val>
                                            <p:strVal val="#ppt_h"/>
                                          </p:val>
                                        </p:tav>
                                        <p:tav tm="100000">
                                          <p:val>
                                            <p:strVal val="#ppt_h"/>
                                          </p:val>
                                        </p:tav>
                                      </p:tavLst>
                                    </p:anim>
                                  </p:childTnLst>
                                </p:cTn>
                              </p:par>
                            </p:childTnLst>
                          </p:cTn>
                        </p:par>
                        <p:par>
                          <p:cTn id="65" fill="hold">
                            <p:stCondLst>
                              <p:cond delay="1000"/>
                            </p:stCondLst>
                            <p:childTnLst>
                              <p:par>
                                <p:cTn id="66" presetID="1" presetClass="entr" presetSubtype="0" fill="hold" grpId="0" nodeType="afterEffect">
                                  <p:stCondLst>
                                    <p:cond delay="0"/>
                                  </p:stCondLst>
                                  <p:childTnLst>
                                    <p:set>
                                      <p:cBhvr>
                                        <p:cTn id="67" dur="1" fill="hold">
                                          <p:stCondLst>
                                            <p:cond delay="0"/>
                                          </p:stCondLst>
                                        </p:cTn>
                                        <p:tgtEl>
                                          <p:spTgt spid="92"/>
                                        </p:tgtEl>
                                        <p:attrNameLst>
                                          <p:attrName>style.visibility</p:attrName>
                                        </p:attrNameLst>
                                      </p:cBhvr>
                                      <p:to>
                                        <p:strVal val="visible"/>
                                      </p:to>
                                    </p:set>
                                  </p:childTnLst>
                                </p:cTn>
                              </p:par>
                            </p:childTnLst>
                          </p:cTn>
                        </p:par>
                      </p:childTnLst>
                    </p:cTn>
                  </p:par>
                </p:childTnLst>
              </p:cTn>
              <p:nextCondLst>
                <p:cond evt="onClick" delay="0">
                  <p:tgtEl>
                    <p:spTgt spid="53"/>
                  </p:tgtEl>
                </p:cond>
              </p:nextCondLst>
            </p:seq>
          </p:childTnLst>
        </p:cTn>
      </p:par>
    </p:tnLst>
    <p:bldLst>
      <p:bldP spid="9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6" name="Прямоугольник 5"/>
          <p:cNvSpPr/>
          <p:nvPr/>
        </p:nvSpPr>
        <p:spPr>
          <a:xfrm>
            <a:off x="2483768" y="476672"/>
            <a:ext cx="6264696" cy="5688632"/>
          </a:xfrm>
          <a:prstGeom prst="rect">
            <a:avLst/>
          </a:prstGeom>
          <a:solidFill>
            <a:schemeClr val="accent1">
              <a:lumMod val="60000"/>
              <a:lumOff val="40000"/>
            </a:schemeClr>
          </a:solid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8" name="Picture 2" descr="Картинка 9 из 328"/>
          <p:cNvPicPr>
            <a:picLocks noChangeAspect="1" noChangeArrowheads="1"/>
          </p:cNvPicPr>
          <p:nvPr/>
        </p:nvPicPr>
        <p:blipFill>
          <a:blip r:embed="rId5" cstate="email"/>
          <a:srcRect/>
          <a:stretch>
            <a:fillRect/>
          </a:stretch>
        </p:blipFill>
        <p:spPr bwMode="auto">
          <a:xfrm>
            <a:off x="2987824" y="1196752"/>
            <a:ext cx="5178502" cy="4104000"/>
          </a:xfrm>
          <a:prstGeom prst="rect">
            <a:avLst/>
          </a:prstGeom>
          <a:noFill/>
        </p:spPr>
      </p:pic>
      <p:pic>
        <p:nvPicPr>
          <p:cNvPr id="9" name="Picture 2" descr="Картинка 5 из 328"/>
          <p:cNvPicPr>
            <a:picLocks noChangeAspect="1" noChangeArrowheads="1"/>
          </p:cNvPicPr>
          <p:nvPr/>
        </p:nvPicPr>
        <p:blipFill>
          <a:blip r:embed="rId6" cstate="email"/>
          <a:srcRect/>
          <a:stretch>
            <a:fillRect/>
          </a:stretch>
        </p:blipFill>
        <p:spPr bwMode="auto">
          <a:xfrm>
            <a:off x="395536" y="1484784"/>
            <a:ext cx="1977988" cy="2996952"/>
          </a:xfrm>
          <a:prstGeom prst="rect">
            <a:avLst/>
          </a:prstGeom>
          <a:noFill/>
          <a:effectLst>
            <a:reflection blurRad="6350" stA="52000" endA="300" endPos="35000" dir="5400000" sy="-100000" algn="bl" rotWithShape="0"/>
          </a:effectLst>
        </p:spPr>
      </p:pic>
      <p:sp>
        <p:nvSpPr>
          <p:cNvPr id="10" name="TextBox 9"/>
          <p:cNvSpPr txBox="1"/>
          <p:nvPr/>
        </p:nvSpPr>
        <p:spPr>
          <a:xfrm>
            <a:off x="323528" y="404664"/>
            <a:ext cx="1799471" cy="954107"/>
          </a:xfrm>
          <a:prstGeom prst="rect">
            <a:avLst/>
          </a:prstGeom>
          <a:noFill/>
        </p:spPr>
        <p:txBody>
          <a:bodyPr wrap="square" rtlCol="0">
            <a:spAutoFit/>
          </a:bodyPr>
          <a:lstStyle/>
          <a:p>
            <a:r>
              <a:rPr lang="ru-RU" sz="2800" b="1" dirty="0" smtClean="0">
                <a:solidFill>
                  <a:schemeClr val="accent1">
                    <a:lumMod val="75000"/>
                  </a:schemeClr>
                </a:solidFill>
              </a:rPr>
              <a:t>Николай</a:t>
            </a:r>
          </a:p>
          <a:p>
            <a:r>
              <a:rPr lang="ru-RU" sz="2800" b="1" dirty="0" err="1" smtClean="0">
                <a:solidFill>
                  <a:schemeClr val="accent1">
                    <a:lumMod val="75000"/>
                  </a:schemeClr>
                </a:solidFill>
              </a:rPr>
              <a:t>Карполь</a:t>
            </a:r>
            <a:endParaRPr lang="ru-RU" sz="2800" b="1" dirty="0" smtClean="0">
              <a:solidFill>
                <a:schemeClr val="accent1">
                  <a:lumMod val="75000"/>
                </a:schemeClr>
              </a:solidFill>
            </a:endParaRPr>
          </a:p>
        </p:txBody>
      </p:sp>
      <p:sp>
        <p:nvSpPr>
          <p:cNvPr id="40" name="Нашивка 39">
            <a:hlinkClick r:id="rId7" action="ppaction://hlinksldjump"/>
          </p:cNvPr>
          <p:cNvSpPr/>
          <p:nvPr/>
        </p:nvSpPr>
        <p:spPr>
          <a:xfrm rot="16200000">
            <a:off x="8392988"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grpSp>
        <p:nvGrpSpPr>
          <p:cNvPr id="35" name="Группа 34"/>
          <p:cNvGrpSpPr/>
          <p:nvPr/>
        </p:nvGrpSpPr>
        <p:grpSpPr>
          <a:xfrm>
            <a:off x="3005240" y="980728"/>
            <a:ext cx="5220000" cy="4752000"/>
            <a:chOff x="1907704" y="1052736"/>
            <a:chExt cx="5220000" cy="4752000"/>
          </a:xfrm>
        </p:grpSpPr>
        <p:sp>
          <p:nvSpPr>
            <p:cNvPr id="36" name="Прямоугольник 35"/>
            <p:cNvSpPr/>
            <p:nvPr/>
          </p:nvSpPr>
          <p:spPr>
            <a:xfrm>
              <a:off x="1907704" y="1052736"/>
              <a:ext cx="5220000" cy="4752000"/>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400" dirty="0" smtClean="0">
                <a:solidFill>
                  <a:schemeClr val="accent1">
                    <a:lumMod val="75000"/>
                  </a:schemeClr>
                </a:solidFill>
              </a:endParaRPr>
            </a:p>
          </p:txBody>
        </p:sp>
        <p:sp>
          <p:nvSpPr>
            <p:cNvPr id="37" name="Прямоугольник 36"/>
            <p:cNvSpPr/>
            <p:nvPr/>
          </p:nvSpPr>
          <p:spPr>
            <a:xfrm>
              <a:off x="2034304" y="1268760"/>
              <a:ext cx="4823696" cy="2246769"/>
            </a:xfrm>
            <a:prstGeom prst="rect">
              <a:avLst/>
            </a:prstGeom>
          </p:spPr>
          <p:txBody>
            <a:bodyPr wrap="square">
              <a:spAutoFit/>
            </a:bodyPr>
            <a:lstStyle/>
            <a:p>
              <a:r>
                <a:rPr lang="ru-RU" sz="2000" dirty="0" smtClean="0">
                  <a:solidFill>
                    <a:schemeClr val="accent1">
                      <a:lumMod val="75000"/>
                    </a:schemeClr>
                  </a:solidFill>
                </a:rPr>
                <a:t>Советский  и российский волейбольный тренер.  Возглавлял женские сборные СССР, СНГ  и России  (1978—1982, 1987—2004) </a:t>
              </a:r>
            </a:p>
            <a:p>
              <a:r>
                <a:rPr lang="ru-RU" sz="2000" dirty="0" smtClean="0">
                  <a:solidFill>
                    <a:schemeClr val="accent1">
                      <a:lumMod val="75000"/>
                    </a:schemeClr>
                  </a:solidFill>
                </a:rPr>
                <a:t>Президент и главный тренер клуба «</a:t>
              </a:r>
              <a:r>
                <a:rPr lang="ru-RU" sz="2000" dirty="0" err="1" smtClean="0">
                  <a:solidFill>
                    <a:schemeClr val="accent1">
                      <a:lumMod val="75000"/>
                    </a:schemeClr>
                  </a:solidFill>
                </a:rPr>
                <a:t>Уралочка</a:t>
              </a:r>
              <a:r>
                <a:rPr lang="ru-RU" sz="2000" dirty="0" smtClean="0">
                  <a:solidFill>
                    <a:schemeClr val="accent1">
                      <a:lumMod val="75000"/>
                    </a:schemeClr>
                  </a:solidFill>
                </a:rPr>
                <a:t>»  (Екатеринбург)   с 1969 года. Заслуженный тренер России и СССР.</a:t>
              </a:r>
            </a:p>
          </p:txBody>
        </p:sp>
        <p:sp>
          <p:nvSpPr>
            <p:cNvPr id="38" name="TextBox 37"/>
            <p:cNvSpPr txBox="1"/>
            <p:nvPr/>
          </p:nvSpPr>
          <p:spPr>
            <a:xfrm>
              <a:off x="3258440" y="3525614"/>
              <a:ext cx="1728192" cy="369332"/>
            </a:xfrm>
            <a:prstGeom prst="rect">
              <a:avLst/>
            </a:prstGeom>
            <a:noFill/>
          </p:spPr>
          <p:txBody>
            <a:bodyPr wrap="square" rtlCol="0">
              <a:spAutoFit/>
            </a:bodyPr>
            <a:lstStyle/>
            <a:p>
              <a:r>
                <a:rPr lang="ru-RU" dirty="0" smtClean="0">
                  <a:solidFill>
                    <a:schemeClr val="accent1">
                      <a:lumMod val="75000"/>
                    </a:schemeClr>
                  </a:solidFill>
                </a:rPr>
                <a:t>Достижения</a:t>
              </a:r>
            </a:p>
          </p:txBody>
        </p:sp>
        <p:grpSp>
          <p:nvGrpSpPr>
            <p:cNvPr id="39" name="Группа 33"/>
            <p:cNvGrpSpPr/>
            <p:nvPr/>
          </p:nvGrpSpPr>
          <p:grpSpPr>
            <a:xfrm>
              <a:off x="2411760" y="4155916"/>
              <a:ext cx="4248472" cy="1152128"/>
              <a:chOff x="2411760" y="4155916"/>
              <a:chExt cx="4248472" cy="1152128"/>
            </a:xfrm>
          </p:grpSpPr>
          <p:grpSp>
            <p:nvGrpSpPr>
              <p:cNvPr id="41" name="Группа 13"/>
              <p:cNvGrpSpPr/>
              <p:nvPr/>
            </p:nvGrpSpPr>
            <p:grpSpPr>
              <a:xfrm>
                <a:off x="2411760" y="4155916"/>
                <a:ext cx="1287441" cy="1152128"/>
                <a:chOff x="2699792" y="5380052"/>
                <a:chExt cx="1296144" cy="1152128"/>
              </a:xfrm>
            </p:grpSpPr>
            <p:sp>
              <p:nvSpPr>
                <p:cNvPr id="66" name="Прямоугольник 5"/>
                <p:cNvSpPr/>
                <p:nvPr/>
              </p:nvSpPr>
              <p:spPr>
                <a:xfrm>
                  <a:off x="2699792" y="602812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67" name="Прямоугольник 66"/>
                <p:cNvSpPr/>
                <p:nvPr/>
              </p:nvSpPr>
              <p:spPr>
                <a:xfrm>
                  <a:off x="3131840" y="602812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3</a:t>
                  </a:r>
                  <a:endParaRPr lang="ru-RU" sz="2400" b="1" dirty="0">
                    <a:solidFill>
                      <a:schemeClr val="tx2">
                        <a:lumMod val="75000"/>
                      </a:schemeClr>
                    </a:solidFill>
                  </a:endParaRPr>
                </a:p>
              </p:txBody>
            </p:sp>
            <p:sp>
              <p:nvSpPr>
                <p:cNvPr id="68" name="Прямоугольник 67"/>
                <p:cNvSpPr/>
                <p:nvPr/>
              </p:nvSpPr>
              <p:spPr>
                <a:xfrm>
                  <a:off x="3563888" y="602812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9" name="Picture 6" descr="http://skoro2012.ru/wp-content/uploads/2011/03/get_img.png"/>
                <p:cNvPicPr>
                  <a:picLocks noChangeAspect="1" noChangeArrowheads="1"/>
                </p:cNvPicPr>
                <p:nvPr/>
              </p:nvPicPr>
              <p:blipFill>
                <a:blip r:embed="rId8" cstate="email">
                  <a:clrChange>
                    <a:clrFrom>
                      <a:srgbClr val="F7C2CB"/>
                    </a:clrFrom>
                    <a:clrTo>
                      <a:srgbClr val="F7C2CB">
                        <a:alpha val="0"/>
                      </a:srgbClr>
                    </a:clrTo>
                  </a:clrChange>
                </a:blip>
                <a:srcRect/>
                <a:stretch>
                  <a:fillRect/>
                </a:stretch>
              </p:blipFill>
              <p:spPr bwMode="auto">
                <a:xfrm>
                  <a:off x="2699792" y="5380052"/>
                  <a:ext cx="1296144" cy="648072"/>
                </a:xfrm>
                <a:prstGeom prst="rect">
                  <a:avLst/>
                </a:prstGeom>
                <a:noFill/>
                <a:ln>
                  <a:solidFill>
                    <a:schemeClr val="accent1"/>
                  </a:solidFill>
                </a:ln>
              </p:spPr>
            </p:pic>
          </p:grpSp>
          <p:grpSp>
            <p:nvGrpSpPr>
              <p:cNvPr id="42" name="Группа 9"/>
              <p:cNvGrpSpPr/>
              <p:nvPr/>
            </p:nvGrpSpPr>
            <p:grpSpPr>
              <a:xfrm>
                <a:off x="3910280" y="4155916"/>
                <a:ext cx="1287441" cy="1152128"/>
                <a:chOff x="2771800" y="5596076"/>
                <a:chExt cx="1296144" cy="1152128"/>
              </a:xfrm>
            </p:grpSpPr>
            <p:grpSp>
              <p:nvGrpSpPr>
                <p:cNvPr id="61" name="Группа 15"/>
                <p:cNvGrpSpPr/>
                <p:nvPr/>
              </p:nvGrpSpPr>
              <p:grpSpPr>
                <a:xfrm>
                  <a:off x="2771800" y="6244148"/>
                  <a:ext cx="1296144" cy="504056"/>
                  <a:chOff x="2771800" y="6244148"/>
                  <a:chExt cx="1296144" cy="504056"/>
                </a:xfrm>
              </p:grpSpPr>
              <p:sp>
                <p:nvSpPr>
                  <p:cNvPr id="63" name="Прямоугольник 14"/>
                  <p:cNvSpPr/>
                  <p:nvPr/>
                </p:nvSpPr>
                <p:spPr>
                  <a:xfrm>
                    <a:off x="2771800" y="6244148"/>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sp>
                <p:nvSpPr>
                  <p:cNvPr id="64" name="Прямоугольник 63"/>
                  <p:cNvSpPr/>
                  <p:nvPr/>
                </p:nvSpPr>
                <p:spPr>
                  <a:xfrm>
                    <a:off x="3203848" y="6244148"/>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65" name="Прямоугольник 64"/>
                  <p:cNvSpPr/>
                  <p:nvPr/>
                </p:nvSpPr>
                <p:spPr>
                  <a:xfrm>
                    <a:off x="3635896" y="6244148"/>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3</a:t>
                    </a:r>
                    <a:endParaRPr lang="ru-RU" sz="2400" b="1" dirty="0">
                      <a:solidFill>
                        <a:schemeClr val="tx2">
                          <a:lumMod val="75000"/>
                        </a:schemeClr>
                      </a:solidFill>
                    </a:endParaRPr>
                  </a:p>
                </p:txBody>
              </p:sp>
            </p:grpSp>
            <p:sp>
              <p:nvSpPr>
                <p:cNvPr id="62" name="Прямоугольник 61"/>
                <p:cNvSpPr/>
                <p:nvPr/>
              </p:nvSpPr>
              <p:spPr>
                <a:xfrm>
                  <a:off x="2771800" y="5596076"/>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Мира</a:t>
                  </a:r>
                  <a:endParaRPr lang="ru-RU" dirty="0">
                    <a:solidFill>
                      <a:schemeClr val="tx2">
                        <a:lumMod val="75000"/>
                      </a:schemeClr>
                    </a:solidFill>
                  </a:endParaRPr>
                </a:p>
              </p:txBody>
            </p:sp>
          </p:grpSp>
          <p:grpSp>
            <p:nvGrpSpPr>
              <p:cNvPr id="43" name="Группа 15"/>
              <p:cNvGrpSpPr/>
              <p:nvPr/>
            </p:nvGrpSpPr>
            <p:grpSpPr>
              <a:xfrm>
                <a:off x="5364088" y="4155916"/>
                <a:ext cx="1296144" cy="1152128"/>
                <a:chOff x="2771800" y="5596076"/>
                <a:chExt cx="1296144" cy="1152128"/>
              </a:xfrm>
            </p:grpSpPr>
            <p:grpSp>
              <p:nvGrpSpPr>
                <p:cNvPr id="44" name="Группа 15"/>
                <p:cNvGrpSpPr/>
                <p:nvPr/>
              </p:nvGrpSpPr>
              <p:grpSpPr>
                <a:xfrm>
                  <a:off x="2771800" y="6244148"/>
                  <a:ext cx="1296144" cy="504056"/>
                  <a:chOff x="2771800" y="6244148"/>
                  <a:chExt cx="1296144" cy="504056"/>
                </a:xfrm>
              </p:grpSpPr>
              <p:sp>
                <p:nvSpPr>
                  <p:cNvPr id="58" name="Прямоугольник 57"/>
                  <p:cNvSpPr/>
                  <p:nvPr/>
                </p:nvSpPr>
                <p:spPr>
                  <a:xfrm>
                    <a:off x="2771800" y="6244148"/>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7</a:t>
                    </a:r>
                    <a:endParaRPr lang="ru-RU" sz="2400" b="1" dirty="0">
                      <a:solidFill>
                        <a:schemeClr val="tx2">
                          <a:lumMod val="75000"/>
                        </a:schemeClr>
                      </a:solidFill>
                    </a:endParaRPr>
                  </a:p>
                </p:txBody>
              </p:sp>
              <p:sp>
                <p:nvSpPr>
                  <p:cNvPr id="59" name="Прямоугольник 58"/>
                  <p:cNvSpPr/>
                  <p:nvPr/>
                </p:nvSpPr>
                <p:spPr>
                  <a:xfrm>
                    <a:off x="3203848" y="6244148"/>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sp>
                <p:nvSpPr>
                  <p:cNvPr id="60" name="Прямоугольник 11"/>
                  <p:cNvSpPr/>
                  <p:nvPr/>
                </p:nvSpPr>
                <p:spPr>
                  <a:xfrm>
                    <a:off x="3635896" y="6244148"/>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grpSp>
            <p:sp>
              <p:nvSpPr>
                <p:cNvPr id="57" name="Прямоугольник 56"/>
                <p:cNvSpPr/>
                <p:nvPr/>
              </p:nvSpPr>
              <p:spPr>
                <a:xfrm>
                  <a:off x="2771800" y="5596076"/>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Европы</a:t>
                  </a:r>
                  <a:endParaRPr lang="ru-RU" dirty="0">
                    <a:solidFill>
                      <a:schemeClr val="tx2">
                        <a:lumMod val="75000"/>
                      </a:schemeClr>
                    </a:solidFill>
                  </a:endParaRPr>
                </a:p>
              </p:txBody>
            </p:sp>
          </p:grpSp>
        </p:grpSp>
      </p:grpSp>
      <p:sp>
        <p:nvSpPr>
          <p:cNvPr id="71" name="Прямоугольник 70"/>
          <p:cNvSpPr/>
          <p:nvPr/>
        </p:nvSpPr>
        <p:spPr>
          <a:xfrm>
            <a:off x="2987824" y="980728"/>
            <a:ext cx="5220000" cy="4752000"/>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dirty="0" smtClean="0">
                <a:solidFill>
                  <a:schemeClr val="accent1">
                    <a:lumMod val="75000"/>
                  </a:schemeClr>
                </a:solidFill>
              </a:rPr>
              <a:t>Член волейбольного зала славы.</a:t>
            </a:r>
          </a:p>
          <a:p>
            <a:r>
              <a:rPr lang="ru-RU" sz="2000" dirty="0" smtClean="0">
                <a:solidFill>
                  <a:schemeClr val="accent1">
                    <a:lumMod val="75000"/>
                  </a:schemeClr>
                </a:solidFill>
              </a:rPr>
              <a:t>Николай Васильевич </a:t>
            </a:r>
            <a:r>
              <a:rPr lang="ru-RU" sz="2000" dirty="0" err="1" smtClean="0">
                <a:solidFill>
                  <a:schemeClr val="accent1">
                    <a:lumMod val="75000"/>
                  </a:schemeClr>
                </a:solidFill>
              </a:rPr>
              <a:t>Карполь</a:t>
            </a:r>
            <a:r>
              <a:rPr lang="ru-RU" sz="2000" dirty="0" smtClean="0">
                <a:solidFill>
                  <a:schemeClr val="accent1">
                    <a:lumMod val="75000"/>
                  </a:schemeClr>
                </a:solidFill>
              </a:rPr>
              <a:t> отличается экспрессивным и нестандартным поведением на площадке, граничащим с недозволенным. Однако большинство его подопечных отзывается о нём исключительно в положительных тонах. От волейболисток Николай </a:t>
            </a:r>
            <a:r>
              <a:rPr lang="ru-RU" sz="2000" dirty="0" err="1" smtClean="0">
                <a:solidFill>
                  <a:schemeClr val="accent1">
                    <a:lumMod val="75000"/>
                  </a:schemeClr>
                </a:solidFill>
              </a:rPr>
              <a:t>Карполь</a:t>
            </a:r>
            <a:r>
              <a:rPr lang="ru-RU" sz="2000" dirty="0" smtClean="0">
                <a:solidFill>
                  <a:schemeClr val="accent1">
                    <a:lumMod val="75000"/>
                  </a:schemeClr>
                </a:solidFill>
              </a:rPr>
              <a:t> получил прозвище «папа».</a:t>
            </a:r>
          </a:p>
          <a:p>
            <a:r>
              <a:rPr lang="ru-RU" sz="2000" dirty="0" smtClean="0">
                <a:solidFill>
                  <a:schemeClr val="accent1">
                    <a:lumMod val="75000"/>
                  </a:schemeClr>
                </a:solidFill>
              </a:rPr>
              <a:t>Он  подготовил 15 олимпийских чемпионок, более 50 мастеров спорта международного класса</a:t>
            </a:r>
          </a:p>
          <a:p>
            <a:endParaRPr lang="ru-RU" sz="2000" dirty="0" smtClean="0">
              <a:solidFill>
                <a:schemeClr val="accent1">
                  <a:lumMod val="75000"/>
                </a:schemeClr>
              </a:solidFill>
            </a:endParaRPr>
          </a:p>
        </p:txBody>
      </p:sp>
    </p:spTree>
  </p:cSld>
  <p:clrMapOvr>
    <a:overrideClrMapping bg1="lt1" tx1="dk1" bg2="lt2" tx2="dk2" accent1="accent1" accent2="accent2" accent3="accent3" accent4="accent4" accent5="accent5" accent6="accent6" hlink="hlink" folHlink="folHlink"/>
  </p:clrMapOvr>
  <p:transition spd="slow" advClick="0">
    <p:fade/>
  </p:transition>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ppt_w/2"/>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ppt_w</p:attrName>
                                        </p:attrNameLst>
                                      </p:cBhvr>
                                      <p:tavLst>
                                        <p:tav tm="0">
                                          <p:val>
                                            <p:fltVal val="0"/>
                                          </p:val>
                                        </p:tav>
                                        <p:tav tm="100000">
                                          <p:val>
                                            <p:strVal val="#ppt_w"/>
                                          </p:val>
                                        </p:tav>
                                      </p:tavLst>
                                    </p:anim>
                                    <p:anim calcmode="lin" valueType="num">
                                      <p:cBhvr>
                                        <p:cTn id="10" dur="500" fill="hold"/>
                                        <p:tgtEl>
                                          <p:spTgt spid="9"/>
                                        </p:tgtEl>
                                        <p:attrNameLst>
                                          <p:attrName>ppt_h</p:attrName>
                                        </p:attrNameLst>
                                      </p:cBhvr>
                                      <p:tavLst>
                                        <p:tav tm="0">
                                          <p:val>
                                            <p:strVal val="#ppt_h"/>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p:cTn id="13" dur="1000" fill="hold"/>
                                        <p:tgtEl>
                                          <p:spTgt spid="35"/>
                                        </p:tgtEl>
                                        <p:attrNameLst>
                                          <p:attrName>ppt_x</p:attrName>
                                        </p:attrNameLst>
                                      </p:cBhvr>
                                      <p:tavLst>
                                        <p:tav tm="0">
                                          <p:val>
                                            <p:strVal val="#ppt_x-#ppt_w/2"/>
                                          </p:val>
                                        </p:tav>
                                        <p:tav tm="100000">
                                          <p:val>
                                            <p:strVal val="#ppt_x"/>
                                          </p:val>
                                        </p:tav>
                                      </p:tavLst>
                                    </p:anim>
                                    <p:anim calcmode="lin" valueType="num">
                                      <p:cBhvr>
                                        <p:cTn id="14" dur="1000" fill="hold"/>
                                        <p:tgtEl>
                                          <p:spTgt spid="35"/>
                                        </p:tgtEl>
                                        <p:attrNameLst>
                                          <p:attrName>ppt_y</p:attrName>
                                        </p:attrNameLst>
                                      </p:cBhvr>
                                      <p:tavLst>
                                        <p:tav tm="0">
                                          <p:val>
                                            <p:strVal val="#ppt_y"/>
                                          </p:val>
                                        </p:tav>
                                        <p:tav tm="100000">
                                          <p:val>
                                            <p:strVal val="#ppt_y"/>
                                          </p:val>
                                        </p:tav>
                                      </p:tavLst>
                                    </p:anim>
                                    <p:anim calcmode="lin" valueType="num">
                                      <p:cBhvr>
                                        <p:cTn id="15" dur="1000" fill="hold"/>
                                        <p:tgtEl>
                                          <p:spTgt spid="35"/>
                                        </p:tgtEl>
                                        <p:attrNameLst>
                                          <p:attrName>ppt_w</p:attrName>
                                        </p:attrNameLst>
                                      </p:cBhvr>
                                      <p:tavLst>
                                        <p:tav tm="0">
                                          <p:val>
                                            <p:fltVal val="0"/>
                                          </p:val>
                                        </p:tav>
                                        <p:tav tm="100000">
                                          <p:val>
                                            <p:strVal val="#ppt_w"/>
                                          </p:val>
                                        </p:tav>
                                      </p:tavLst>
                                    </p:anim>
                                    <p:anim calcmode="lin" valueType="num">
                                      <p:cBhvr>
                                        <p:cTn id="16" dur="1000" fill="hold"/>
                                        <p:tgtEl>
                                          <p:spTgt spid="35"/>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8"/>
                  </p:tgtEl>
                </p:cond>
              </p:nextCondLst>
            </p:seq>
            <p:seq concurrent="1" nextAc="seek">
              <p:cTn id="17" restart="whenNotActive" fill="hold" evtFilter="cancelBubble" nodeType="interactiveSeq">
                <p:stCondLst>
                  <p:cond evt="onClick" delay="0">
                    <p:tgtEl>
                      <p:spTgt spid="35"/>
                    </p:tgtEl>
                  </p:cond>
                </p:stCondLst>
                <p:endSync evt="end" delay="0">
                  <p:rtn val="all"/>
                </p:endSync>
                <p:childTnLst>
                  <p:par>
                    <p:cTn id="18" fill="hold">
                      <p:stCondLst>
                        <p:cond delay="0"/>
                      </p:stCondLst>
                      <p:childTnLst>
                        <p:par>
                          <p:cTn id="19" fill="hold">
                            <p:stCondLst>
                              <p:cond delay="0"/>
                            </p:stCondLst>
                            <p:childTnLst>
                              <p:par>
                                <p:cTn id="20" presetID="17" presetClass="entr" presetSubtype="8" fill="hold" grpId="0" nodeType="clickEffect">
                                  <p:stCondLst>
                                    <p:cond delay="0"/>
                                  </p:stCondLst>
                                  <p:childTnLst>
                                    <p:set>
                                      <p:cBhvr>
                                        <p:cTn id="21" dur="1" fill="hold">
                                          <p:stCondLst>
                                            <p:cond delay="0"/>
                                          </p:stCondLst>
                                        </p:cTn>
                                        <p:tgtEl>
                                          <p:spTgt spid="71"/>
                                        </p:tgtEl>
                                        <p:attrNameLst>
                                          <p:attrName>style.visibility</p:attrName>
                                        </p:attrNameLst>
                                      </p:cBhvr>
                                      <p:to>
                                        <p:strVal val="visible"/>
                                      </p:to>
                                    </p:set>
                                    <p:anim calcmode="lin" valueType="num">
                                      <p:cBhvr>
                                        <p:cTn id="22" dur="500" fill="hold"/>
                                        <p:tgtEl>
                                          <p:spTgt spid="71"/>
                                        </p:tgtEl>
                                        <p:attrNameLst>
                                          <p:attrName>ppt_x</p:attrName>
                                        </p:attrNameLst>
                                      </p:cBhvr>
                                      <p:tavLst>
                                        <p:tav tm="0">
                                          <p:val>
                                            <p:strVal val="#ppt_x-#ppt_w/2"/>
                                          </p:val>
                                        </p:tav>
                                        <p:tav tm="100000">
                                          <p:val>
                                            <p:strVal val="#ppt_x"/>
                                          </p:val>
                                        </p:tav>
                                      </p:tavLst>
                                    </p:anim>
                                    <p:anim calcmode="lin" valueType="num">
                                      <p:cBhvr>
                                        <p:cTn id="23" dur="500" fill="hold"/>
                                        <p:tgtEl>
                                          <p:spTgt spid="71"/>
                                        </p:tgtEl>
                                        <p:attrNameLst>
                                          <p:attrName>ppt_y</p:attrName>
                                        </p:attrNameLst>
                                      </p:cBhvr>
                                      <p:tavLst>
                                        <p:tav tm="0">
                                          <p:val>
                                            <p:strVal val="#ppt_y"/>
                                          </p:val>
                                        </p:tav>
                                        <p:tav tm="100000">
                                          <p:val>
                                            <p:strVal val="#ppt_y"/>
                                          </p:val>
                                        </p:tav>
                                      </p:tavLst>
                                    </p:anim>
                                    <p:anim calcmode="lin" valueType="num">
                                      <p:cBhvr>
                                        <p:cTn id="24" dur="500" fill="hold"/>
                                        <p:tgtEl>
                                          <p:spTgt spid="71"/>
                                        </p:tgtEl>
                                        <p:attrNameLst>
                                          <p:attrName>ppt_w</p:attrName>
                                        </p:attrNameLst>
                                      </p:cBhvr>
                                      <p:tavLst>
                                        <p:tav tm="0">
                                          <p:val>
                                            <p:fltVal val="0"/>
                                          </p:val>
                                        </p:tav>
                                        <p:tav tm="100000">
                                          <p:val>
                                            <p:strVal val="#ppt_w"/>
                                          </p:val>
                                        </p:tav>
                                      </p:tavLst>
                                    </p:anim>
                                    <p:anim calcmode="lin" valueType="num">
                                      <p:cBhvr>
                                        <p:cTn id="25" dur="500" fill="hold"/>
                                        <p:tgtEl>
                                          <p:spTgt spid="71"/>
                                        </p:tgtEl>
                                        <p:attrNameLst>
                                          <p:attrName>ppt_h</p:attrName>
                                        </p:attrNameLst>
                                      </p:cBhvr>
                                      <p:tavLst>
                                        <p:tav tm="0">
                                          <p:val>
                                            <p:strVal val="#ppt_h"/>
                                          </p:val>
                                        </p:tav>
                                        <p:tav tm="100000">
                                          <p:val>
                                            <p:strVal val="#ppt_h"/>
                                          </p:val>
                                        </p:tav>
                                      </p:tavLst>
                                    </p:anim>
                                  </p:childTnLst>
                                </p:cTn>
                              </p:par>
                            </p:childTnLst>
                          </p:cTn>
                        </p:par>
                        <p:par>
                          <p:cTn id="26" fill="hold">
                            <p:stCondLst>
                              <p:cond delay="500"/>
                            </p:stCondLst>
                            <p:childTnLst>
                              <p:par>
                                <p:cTn id="27" presetID="1" presetClass="entr" presetSubtype="0" fill="hold" grpId="0" nodeType="afterEffect">
                                  <p:stCondLst>
                                    <p:cond delay="0"/>
                                  </p:stCondLst>
                                  <p:childTnLst>
                                    <p:set>
                                      <p:cBhvr>
                                        <p:cTn id="28" dur="1" fill="hold">
                                          <p:stCondLst>
                                            <p:cond delay="0"/>
                                          </p:stCondLst>
                                        </p:cTn>
                                        <p:tgtEl>
                                          <p:spTgt spid="40"/>
                                        </p:tgtEl>
                                        <p:attrNameLst>
                                          <p:attrName>style.visibility</p:attrName>
                                        </p:attrNameLst>
                                      </p:cBhvr>
                                      <p:to>
                                        <p:strVal val="visible"/>
                                      </p:to>
                                    </p:set>
                                  </p:childTnLst>
                                </p:cTn>
                              </p:par>
                            </p:childTnLst>
                          </p:cTn>
                        </p:par>
                      </p:childTnLst>
                    </p:cTn>
                  </p:par>
                </p:childTnLst>
              </p:cTn>
              <p:nextCondLst>
                <p:cond evt="onClick" delay="0">
                  <p:tgtEl>
                    <p:spTgt spid="35"/>
                  </p:tgtEl>
                </p:cond>
              </p:nextCondLst>
            </p:seq>
          </p:childTnLst>
        </p:cTn>
      </p:par>
    </p:tnLst>
    <p:bldLst>
      <p:bldP spid="40" grpId="0" animBg="1"/>
      <p:bldP spid="7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6" name="Прямоугольник 5"/>
          <p:cNvSpPr/>
          <p:nvPr/>
        </p:nvSpPr>
        <p:spPr>
          <a:xfrm>
            <a:off x="2483768" y="476672"/>
            <a:ext cx="6264696" cy="5688632"/>
          </a:xfrm>
          <a:prstGeom prst="rect">
            <a:avLst/>
          </a:prstGeom>
          <a:solidFill>
            <a:schemeClr val="accent1">
              <a:lumMod val="60000"/>
              <a:lumOff val="40000"/>
            </a:schemeClr>
          </a:solid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TextBox 9"/>
          <p:cNvSpPr txBox="1"/>
          <p:nvPr/>
        </p:nvSpPr>
        <p:spPr>
          <a:xfrm>
            <a:off x="107504" y="404664"/>
            <a:ext cx="2232248" cy="954107"/>
          </a:xfrm>
          <a:prstGeom prst="rect">
            <a:avLst/>
          </a:prstGeom>
          <a:noFill/>
        </p:spPr>
        <p:txBody>
          <a:bodyPr wrap="square" rtlCol="0">
            <a:spAutoFit/>
          </a:bodyPr>
          <a:lstStyle/>
          <a:p>
            <a:r>
              <a:rPr lang="ru-RU" sz="2800" b="1" dirty="0" err="1" smtClean="0">
                <a:solidFill>
                  <a:schemeClr val="accent1">
                    <a:lumMod val="75000"/>
                  </a:schemeClr>
                </a:solidFill>
              </a:rPr>
              <a:t>Гиви</a:t>
            </a:r>
            <a:endParaRPr lang="ru-RU" sz="2800" b="1" dirty="0" smtClean="0">
              <a:solidFill>
                <a:schemeClr val="accent1">
                  <a:lumMod val="75000"/>
                </a:schemeClr>
              </a:solidFill>
            </a:endParaRPr>
          </a:p>
          <a:p>
            <a:r>
              <a:rPr lang="ru-RU" sz="2800" b="1" dirty="0" smtClean="0">
                <a:solidFill>
                  <a:schemeClr val="accent1">
                    <a:lumMod val="75000"/>
                  </a:schemeClr>
                </a:solidFill>
              </a:rPr>
              <a:t>Ахвледиани</a:t>
            </a:r>
          </a:p>
        </p:txBody>
      </p:sp>
      <p:sp>
        <p:nvSpPr>
          <p:cNvPr id="8" name="Нашивка 7">
            <a:hlinkClick r:id="rId5" action="ppaction://hlinksldjump"/>
          </p:cNvPr>
          <p:cNvSpPr/>
          <p:nvPr/>
        </p:nvSpPr>
        <p:spPr>
          <a:xfrm rot="16200000">
            <a:off x="8392988"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grpSp>
        <p:nvGrpSpPr>
          <p:cNvPr id="11" name="Группа 10"/>
          <p:cNvGrpSpPr/>
          <p:nvPr/>
        </p:nvGrpSpPr>
        <p:grpSpPr>
          <a:xfrm>
            <a:off x="3059832" y="908720"/>
            <a:ext cx="5220000" cy="4767629"/>
            <a:chOff x="3131840" y="1412776"/>
            <a:chExt cx="5220000" cy="4767629"/>
          </a:xfrm>
        </p:grpSpPr>
        <p:sp>
          <p:nvSpPr>
            <p:cNvPr id="12" name="Прямоугольник 11"/>
            <p:cNvSpPr/>
            <p:nvPr/>
          </p:nvSpPr>
          <p:spPr>
            <a:xfrm>
              <a:off x="3131840" y="1412776"/>
              <a:ext cx="5220000" cy="4752000"/>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1600" dirty="0" smtClean="0">
                <a:solidFill>
                  <a:schemeClr val="accent1">
                    <a:lumMod val="75000"/>
                  </a:schemeClr>
                </a:solidFill>
              </a:endParaRPr>
            </a:p>
          </p:txBody>
        </p:sp>
        <p:sp>
          <p:nvSpPr>
            <p:cNvPr id="13" name="Прямоугольник 12"/>
            <p:cNvSpPr/>
            <p:nvPr/>
          </p:nvSpPr>
          <p:spPr>
            <a:xfrm>
              <a:off x="3347864" y="1412776"/>
              <a:ext cx="4572000" cy="1477328"/>
            </a:xfrm>
            <a:prstGeom prst="rect">
              <a:avLst/>
            </a:prstGeom>
          </p:spPr>
          <p:txBody>
            <a:bodyPr>
              <a:spAutoFit/>
            </a:bodyPr>
            <a:lstStyle/>
            <a:p>
              <a:r>
                <a:rPr lang="ru-RU" dirty="0" smtClean="0">
                  <a:solidFill>
                    <a:schemeClr val="accent1">
                      <a:lumMod val="75000"/>
                    </a:schemeClr>
                  </a:solidFill>
                </a:rPr>
                <a:t>Советский  волейбольный тренер, отличный игрок.  Возглавлял мужскую (1958-1963)  и женскую (1967—1976) сборные СССР, дважды под его руководством</a:t>
              </a:r>
            </a:p>
            <a:p>
              <a:pPr algn="ctr"/>
              <a:r>
                <a:rPr lang="ru-RU" sz="1600" dirty="0" smtClean="0">
                  <a:solidFill>
                    <a:schemeClr val="accent1">
                      <a:lumMod val="75000"/>
                    </a:schemeClr>
                  </a:solidFill>
                </a:rPr>
                <a:t>Д</a:t>
              </a:r>
              <a:r>
                <a:rPr lang="ru-RU" dirty="0" smtClean="0">
                  <a:solidFill>
                    <a:schemeClr val="accent1">
                      <a:lumMod val="75000"/>
                    </a:schemeClr>
                  </a:solidFill>
                </a:rPr>
                <a:t>остижения</a:t>
              </a:r>
            </a:p>
          </p:txBody>
        </p:sp>
        <p:sp>
          <p:nvSpPr>
            <p:cNvPr id="14" name="Прямоугольник 13"/>
            <p:cNvSpPr/>
            <p:nvPr/>
          </p:nvSpPr>
          <p:spPr>
            <a:xfrm>
              <a:off x="3275856" y="4149080"/>
              <a:ext cx="4968552" cy="2031325"/>
            </a:xfrm>
            <a:prstGeom prst="rect">
              <a:avLst/>
            </a:prstGeom>
          </p:spPr>
          <p:txBody>
            <a:bodyPr wrap="square">
              <a:spAutoFit/>
            </a:bodyPr>
            <a:lstStyle/>
            <a:p>
              <a:r>
                <a:rPr lang="ru-RU" dirty="0" smtClean="0">
                  <a:solidFill>
                    <a:schemeClr val="accent1">
                      <a:lumMod val="75000"/>
                    </a:schemeClr>
                  </a:solidFill>
                </a:rPr>
                <a:t>Заслуженный тренер СССР. </a:t>
              </a:r>
            </a:p>
            <a:p>
              <a:r>
                <a:rPr lang="ru-RU" dirty="0" smtClean="0">
                  <a:solidFill>
                    <a:schemeClr val="accent1">
                      <a:lumMod val="75000"/>
                    </a:schemeClr>
                  </a:solidFill>
                </a:rPr>
                <a:t>Участник Великой Отечественной войны, награждён медалями «За отвагу» и «За боевые заслуги».</a:t>
              </a:r>
              <a:br>
                <a:rPr lang="ru-RU" dirty="0" smtClean="0">
                  <a:solidFill>
                    <a:schemeClr val="accent1">
                      <a:lumMod val="75000"/>
                    </a:schemeClr>
                  </a:solidFill>
                </a:rPr>
              </a:br>
              <a:r>
                <a:rPr lang="ru-RU" dirty="0" smtClean="0">
                  <a:solidFill>
                    <a:schemeClr val="accent1">
                      <a:lumMod val="75000"/>
                    </a:schemeClr>
                  </a:solidFill>
                </a:rPr>
                <a:t>В 2003 году был принят в волейбольный Зал славы в </a:t>
              </a:r>
              <a:r>
                <a:rPr lang="ru-RU" dirty="0" err="1" smtClean="0">
                  <a:solidFill>
                    <a:schemeClr val="accent1">
                      <a:lumMod val="75000"/>
                    </a:schemeClr>
                  </a:solidFill>
                </a:rPr>
                <a:t>Холиоке</a:t>
              </a:r>
              <a:r>
                <a:rPr lang="ru-RU" dirty="0" smtClean="0">
                  <a:solidFill>
                    <a:schemeClr val="accent1">
                      <a:lumMod val="75000"/>
                    </a:schemeClr>
                  </a:solidFill>
                </a:rPr>
                <a:t> (США) как один из лучших тренеров XX века</a:t>
              </a:r>
            </a:p>
          </p:txBody>
        </p:sp>
        <p:grpSp>
          <p:nvGrpSpPr>
            <p:cNvPr id="15" name="Группа 33"/>
            <p:cNvGrpSpPr/>
            <p:nvPr/>
          </p:nvGrpSpPr>
          <p:grpSpPr>
            <a:xfrm>
              <a:off x="3347864" y="2924944"/>
              <a:ext cx="4248472" cy="1152128"/>
              <a:chOff x="2411760" y="4155916"/>
              <a:chExt cx="4248472" cy="1152128"/>
            </a:xfrm>
          </p:grpSpPr>
          <p:grpSp>
            <p:nvGrpSpPr>
              <p:cNvPr id="16" name="Группа 13"/>
              <p:cNvGrpSpPr/>
              <p:nvPr/>
            </p:nvGrpSpPr>
            <p:grpSpPr>
              <a:xfrm>
                <a:off x="2411760" y="4155916"/>
                <a:ext cx="1287441" cy="1152128"/>
                <a:chOff x="2699792" y="5380052"/>
                <a:chExt cx="1296144" cy="1152128"/>
              </a:xfrm>
            </p:grpSpPr>
            <p:sp>
              <p:nvSpPr>
                <p:cNvPr id="29" name="Прямоугольник 5"/>
                <p:cNvSpPr/>
                <p:nvPr/>
              </p:nvSpPr>
              <p:spPr>
                <a:xfrm>
                  <a:off x="2699792" y="602812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30" name="Прямоугольник 29"/>
                <p:cNvSpPr/>
                <p:nvPr/>
              </p:nvSpPr>
              <p:spPr>
                <a:xfrm>
                  <a:off x="3131840" y="602812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sp>
              <p:nvSpPr>
                <p:cNvPr id="31" name="Прямоугольник 30"/>
                <p:cNvSpPr/>
                <p:nvPr/>
              </p:nvSpPr>
              <p:spPr>
                <a:xfrm>
                  <a:off x="3563888" y="602812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2" name="Picture 6" descr="http://skoro2012.ru/wp-content/uploads/2011/03/get_img.png"/>
                <p:cNvPicPr>
                  <a:picLocks noChangeAspect="1" noChangeArrowheads="1"/>
                </p:cNvPicPr>
                <p:nvPr/>
              </p:nvPicPr>
              <p:blipFill>
                <a:blip r:embed="rId6" cstate="email">
                  <a:clrChange>
                    <a:clrFrom>
                      <a:srgbClr val="F7C2CB"/>
                    </a:clrFrom>
                    <a:clrTo>
                      <a:srgbClr val="F7C2CB">
                        <a:alpha val="0"/>
                      </a:srgbClr>
                    </a:clrTo>
                  </a:clrChange>
                </a:blip>
                <a:srcRect/>
                <a:stretch>
                  <a:fillRect/>
                </a:stretch>
              </p:blipFill>
              <p:spPr bwMode="auto">
                <a:xfrm>
                  <a:off x="2699792" y="5380052"/>
                  <a:ext cx="1296144" cy="648072"/>
                </a:xfrm>
                <a:prstGeom prst="rect">
                  <a:avLst/>
                </a:prstGeom>
                <a:noFill/>
                <a:ln>
                  <a:solidFill>
                    <a:schemeClr val="accent1"/>
                  </a:solidFill>
                </a:ln>
              </p:spPr>
            </p:pic>
          </p:grpSp>
          <p:grpSp>
            <p:nvGrpSpPr>
              <p:cNvPr id="17" name="Группа 9"/>
              <p:cNvGrpSpPr/>
              <p:nvPr/>
            </p:nvGrpSpPr>
            <p:grpSpPr>
              <a:xfrm>
                <a:off x="3910280" y="4155916"/>
                <a:ext cx="1287441" cy="1152128"/>
                <a:chOff x="2771800" y="5596076"/>
                <a:chExt cx="1296144" cy="1152128"/>
              </a:xfrm>
            </p:grpSpPr>
            <p:grpSp>
              <p:nvGrpSpPr>
                <p:cNvPr id="24" name="Группа 15"/>
                <p:cNvGrpSpPr/>
                <p:nvPr/>
              </p:nvGrpSpPr>
              <p:grpSpPr>
                <a:xfrm>
                  <a:off x="2771800" y="6244148"/>
                  <a:ext cx="1296144" cy="504056"/>
                  <a:chOff x="2771800" y="6244148"/>
                  <a:chExt cx="1296144" cy="504056"/>
                </a:xfrm>
              </p:grpSpPr>
              <p:sp>
                <p:nvSpPr>
                  <p:cNvPr id="26" name="Прямоугольник 14"/>
                  <p:cNvSpPr/>
                  <p:nvPr/>
                </p:nvSpPr>
                <p:spPr>
                  <a:xfrm>
                    <a:off x="2771800" y="6244148"/>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3</a:t>
                    </a:r>
                    <a:endParaRPr lang="ru-RU" sz="2400" b="1" dirty="0">
                      <a:solidFill>
                        <a:schemeClr val="tx2">
                          <a:lumMod val="75000"/>
                        </a:schemeClr>
                      </a:solidFill>
                    </a:endParaRPr>
                  </a:p>
                </p:txBody>
              </p:sp>
              <p:sp>
                <p:nvSpPr>
                  <p:cNvPr id="27" name="Прямоугольник 14"/>
                  <p:cNvSpPr/>
                  <p:nvPr/>
                </p:nvSpPr>
                <p:spPr>
                  <a:xfrm>
                    <a:off x="3203848" y="6244148"/>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sp>
                <p:nvSpPr>
                  <p:cNvPr id="28" name="Прямоугольник 27"/>
                  <p:cNvSpPr/>
                  <p:nvPr/>
                </p:nvSpPr>
                <p:spPr>
                  <a:xfrm>
                    <a:off x="3635896" y="6244148"/>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grpSp>
            <p:sp>
              <p:nvSpPr>
                <p:cNvPr id="25" name="Прямоугольник 24"/>
                <p:cNvSpPr/>
                <p:nvPr/>
              </p:nvSpPr>
              <p:spPr>
                <a:xfrm>
                  <a:off x="2771800" y="5596076"/>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Мира</a:t>
                  </a:r>
                  <a:endParaRPr lang="ru-RU" dirty="0">
                    <a:solidFill>
                      <a:schemeClr val="tx2">
                        <a:lumMod val="75000"/>
                      </a:schemeClr>
                    </a:solidFill>
                  </a:endParaRPr>
                </a:p>
              </p:txBody>
            </p:sp>
          </p:grpSp>
          <p:grpSp>
            <p:nvGrpSpPr>
              <p:cNvPr id="18" name="Группа 15"/>
              <p:cNvGrpSpPr/>
              <p:nvPr/>
            </p:nvGrpSpPr>
            <p:grpSpPr>
              <a:xfrm>
                <a:off x="5364088" y="4155916"/>
                <a:ext cx="1296144" cy="1152128"/>
                <a:chOff x="2771800" y="5596076"/>
                <a:chExt cx="1296144" cy="1152128"/>
              </a:xfrm>
            </p:grpSpPr>
            <p:grpSp>
              <p:nvGrpSpPr>
                <p:cNvPr id="19" name="Группа 15"/>
                <p:cNvGrpSpPr/>
                <p:nvPr/>
              </p:nvGrpSpPr>
              <p:grpSpPr>
                <a:xfrm>
                  <a:off x="2771800" y="6244148"/>
                  <a:ext cx="1296144" cy="504056"/>
                  <a:chOff x="2771800" y="6244148"/>
                  <a:chExt cx="1296144" cy="504056"/>
                </a:xfrm>
              </p:grpSpPr>
              <p:sp>
                <p:nvSpPr>
                  <p:cNvPr id="21" name="Прямоугольник 8"/>
                  <p:cNvSpPr/>
                  <p:nvPr/>
                </p:nvSpPr>
                <p:spPr>
                  <a:xfrm>
                    <a:off x="2771800" y="6244148"/>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3</a:t>
                    </a:r>
                    <a:endParaRPr lang="ru-RU" sz="2400" b="1" dirty="0">
                      <a:solidFill>
                        <a:schemeClr val="tx2">
                          <a:lumMod val="75000"/>
                        </a:schemeClr>
                      </a:solidFill>
                    </a:endParaRPr>
                  </a:p>
                </p:txBody>
              </p:sp>
              <p:sp>
                <p:nvSpPr>
                  <p:cNvPr id="22" name="Прямоугольник 9"/>
                  <p:cNvSpPr/>
                  <p:nvPr/>
                </p:nvSpPr>
                <p:spPr>
                  <a:xfrm>
                    <a:off x="3203848" y="6244148"/>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23" name="Прямоугольник 11"/>
                  <p:cNvSpPr/>
                  <p:nvPr/>
                </p:nvSpPr>
                <p:spPr>
                  <a:xfrm>
                    <a:off x="3635896" y="6244148"/>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grpSp>
            <p:sp>
              <p:nvSpPr>
                <p:cNvPr id="20" name="Прямоугольник 7"/>
                <p:cNvSpPr/>
                <p:nvPr/>
              </p:nvSpPr>
              <p:spPr>
                <a:xfrm>
                  <a:off x="2771800" y="5596076"/>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Европы</a:t>
                  </a:r>
                  <a:endParaRPr lang="ru-RU" dirty="0">
                    <a:solidFill>
                      <a:schemeClr val="tx2">
                        <a:lumMod val="75000"/>
                      </a:schemeClr>
                    </a:solidFill>
                  </a:endParaRPr>
                </a:p>
              </p:txBody>
            </p:sp>
          </p:grpSp>
        </p:grpSp>
      </p:grpSp>
      <p:pic>
        <p:nvPicPr>
          <p:cNvPr id="38914" name="Picture 2" descr="http://sport-necropol.narod.ru/ahvlediani.jpg"/>
          <p:cNvPicPr>
            <a:picLocks noChangeAspect="1" noChangeArrowheads="1"/>
          </p:cNvPicPr>
          <p:nvPr/>
        </p:nvPicPr>
        <p:blipFill>
          <a:blip r:embed="rId7" cstate="email"/>
          <a:srcRect/>
          <a:stretch>
            <a:fillRect/>
          </a:stretch>
        </p:blipFill>
        <p:spPr bwMode="auto">
          <a:xfrm>
            <a:off x="251520" y="1556792"/>
            <a:ext cx="1908484" cy="2713484"/>
          </a:xfrm>
          <a:prstGeom prst="rect">
            <a:avLst/>
          </a:prstGeom>
          <a:noFill/>
          <a:effectLst>
            <a:reflection blurRad="6350" stA="52000" endA="300" endPos="35000" dir="5400000" sy="-100000" algn="bl" rotWithShape="0"/>
          </a:effectLst>
        </p:spPr>
      </p:pic>
    </p:spTree>
  </p:cSld>
  <p:clrMapOvr>
    <a:overrideClrMapping bg1="lt1" tx1="dk1" bg2="lt2" tx2="dk2" accent1="accent1" accent2="accent2" accent3="accent3" accent4="accent4" accent5="accent5" accent6="accent6" hlink="hlink" folHlink="folHlink"/>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ppt_x</p:attrName>
                                        </p:attrNameLst>
                                      </p:cBhvr>
                                      <p:tavLst>
                                        <p:tav tm="0">
                                          <p:val>
                                            <p:strVal val="#ppt_x-#ppt_w/2"/>
                                          </p:val>
                                        </p:tav>
                                        <p:tav tm="100000">
                                          <p:val>
                                            <p:strVal val="#ppt_x"/>
                                          </p:val>
                                        </p:tav>
                                      </p:tavLst>
                                    </p:anim>
                                    <p:anim calcmode="lin" valueType="num">
                                      <p:cBhvr>
                                        <p:cTn id="8" dur="1000" fill="hold"/>
                                        <p:tgtEl>
                                          <p:spTgt spid="11"/>
                                        </p:tgtEl>
                                        <p:attrNameLst>
                                          <p:attrName>ppt_y</p:attrName>
                                        </p:attrNameLst>
                                      </p:cBhvr>
                                      <p:tavLst>
                                        <p:tav tm="0">
                                          <p:val>
                                            <p:strVal val="#ppt_y"/>
                                          </p:val>
                                        </p:tav>
                                        <p:tav tm="100000">
                                          <p:val>
                                            <p:strVal val="#ppt_y"/>
                                          </p:val>
                                        </p:tav>
                                      </p:tavLst>
                                    </p:anim>
                                    <p:anim calcmode="lin" valueType="num">
                                      <p:cBhvr>
                                        <p:cTn id="9" dur="1000" fill="hold"/>
                                        <p:tgtEl>
                                          <p:spTgt spid="11"/>
                                        </p:tgtEl>
                                        <p:attrNameLst>
                                          <p:attrName>ppt_w</p:attrName>
                                        </p:attrNameLst>
                                      </p:cBhvr>
                                      <p:tavLst>
                                        <p:tav tm="0">
                                          <p:val>
                                            <p:fltVal val="0"/>
                                          </p:val>
                                        </p:tav>
                                        <p:tav tm="100000">
                                          <p:val>
                                            <p:strVal val="#ppt_w"/>
                                          </p:val>
                                        </p:tav>
                                      </p:tavLst>
                                    </p:anim>
                                    <p:anim calcmode="lin" valueType="num">
                                      <p:cBhvr>
                                        <p:cTn id="10" dur="1000" fill="hold"/>
                                        <p:tgtEl>
                                          <p:spTgt spid="11"/>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38914"/>
                                        </p:tgtEl>
                                        <p:attrNameLst>
                                          <p:attrName>style.visibility</p:attrName>
                                        </p:attrNameLst>
                                      </p:cBhvr>
                                      <p:to>
                                        <p:strVal val="visible"/>
                                      </p:to>
                                    </p:set>
                                    <p:anim calcmode="lin" valueType="num">
                                      <p:cBhvr>
                                        <p:cTn id="13" dur="1000" fill="hold"/>
                                        <p:tgtEl>
                                          <p:spTgt spid="38914"/>
                                        </p:tgtEl>
                                        <p:attrNameLst>
                                          <p:attrName>ppt_x</p:attrName>
                                        </p:attrNameLst>
                                      </p:cBhvr>
                                      <p:tavLst>
                                        <p:tav tm="0">
                                          <p:val>
                                            <p:strVal val="#ppt_x+#ppt_w/2"/>
                                          </p:val>
                                        </p:tav>
                                        <p:tav tm="100000">
                                          <p:val>
                                            <p:strVal val="#ppt_x"/>
                                          </p:val>
                                        </p:tav>
                                      </p:tavLst>
                                    </p:anim>
                                    <p:anim calcmode="lin" valueType="num">
                                      <p:cBhvr>
                                        <p:cTn id="14" dur="1000" fill="hold"/>
                                        <p:tgtEl>
                                          <p:spTgt spid="38914"/>
                                        </p:tgtEl>
                                        <p:attrNameLst>
                                          <p:attrName>ppt_y</p:attrName>
                                        </p:attrNameLst>
                                      </p:cBhvr>
                                      <p:tavLst>
                                        <p:tav tm="0">
                                          <p:val>
                                            <p:strVal val="#ppt_y"/>
                                          </p:val>
                                        </p:tav>
                                        <p:tav tm="100000">
                                          <p:val>
                                            <p:strVal val="#ppt_y"/>
                                          </p:val>
                                        </p:tav>
                                      </p:tavLst>
                                    </p:anim>
                                    <p:anim calcmode="lin" valueType="num">
                                      <p:cBhvr>
                                        <p:cTn id="15" dur="1000" fill="hold"/>
                                        <p:tgtEl>
                                          <p:spTgt spid="38914"/>
                                        </p:tgtEl>
                                        <p:attrNameLst>
                                          <p:attrName>ppt_w</p:attrName>
                                        </p:attrNameLst>
                                      </p:cBhvr>
                                      <p:tavLst>
                                        <p:tav tm="0">
                                          <p:val>
                                            <p:fltVal val="0"/>
                                          </p:val>
                                        </p:tav>
                                        <p:tav tm="100000">
                                          <p:val>
                                            <p:strVal val="#ppt_w"/>
                                          </p:val>
                                        </p:tav>
                                      </p:tavLst>
                                    </p:anim>
                                    <p:anim calcmode="lin" valueType="num">
                                      <p:cBhvr>
                                        <p:cTn id="16" dur="1000" fill="hold"/>
                                        <p:tgtEl>
                                          <p:spTgt spid="38914"/>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1"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6" name="Прямоугольник 5"/>
          <p:cNvSpPr/>
          <p:nvPr/>
        </p:nvSpPr>
        <p:spPr>
          <a:xfrm>
            <a:off x="2627784" y="476672"/>
            <a:ext cx="6264696" cy="5688632"/>
          </a:xfrm>
          <a:prstGeom prst="rect">
            <a:avLst/>
          </a:prstGeom>
          <a:solidFill>
            <a:schemeClr val="accent1">
              <a:lumMod val="60000"/>
              <a:lumOff val="40000"/>
            </a:schemeClr>
          </a:solid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TextBox 9"/>
          <p:cNvSpPr txBox="1"/>
          <p:nvPr/>
        </p:nvSpPr>
        <p:spPr>
          <a:xfrm>
            <a:off x="323528" y="404664"/>
            <a:ext cx="1799471" cy="954107"/>
          </a:xfrm>
          <a:prstGeom prst="rect">
            <a:avLst/>
          </a:prstGeom>
          <a:noFill/>
        </p:spPr>
        <p:txBody>
          <a:bodyPr wrap="square" rtlCol="0">
            <a:spAutoFit/>
          </a:bodyPr>
          <a:lstStyle/>
          <a:p>
            <a:r>
              <a:rPr lang="ru-RU" sz="2800" b="1" dirty="0" smtClean="0">
                <a:solidFill>
                  <a:schemeClr val="accent1">
                    <a:lumMod val="75000"/>
                  </a:schemeClr>
                </a:solidFill>
              </a:rPr>
              <a:t>Вячеслав</a:t>
            </a:r>
          </a:p>
          <a:p>
            <a:r>
              <a:rPr lang="ru-RU" sz="2800" b="1" dirty="0" smtClean="0">
                <a:solidFill>
                  <a:schemeClr val="accent1">
                    <a:lumMod val="75000"/>
                  </a:schemeClr>
                </a:solidFill>
              </a:rPr>
              <a:t>Платонов</a:t>
            </a:r>
          </a:p>
        </p:txBody>
      </p:sp>
      <p:pic>
        <p:nvPicPr>
          <p:cNvPr id="8194" name="Picture 2" descr="Картинка 73 из 887"/>
          <p:cNvPicPr>
            <a:picLocks noChangeAspect="1" noChangeArrowheads="1"/>
          </p:cNvPicPr>
          <p:nvPr/>
        </p:nvPicPr>
        <p:blipFill>
          <a:blip r:embed="rId4" cstate="email"/>
          <a:srcRect/>
          <a:stretch>
            <a:fillRect/>
          </a:stretch>
        </p:blipFill>
        <p:spPr bwMode="auto">
          <a:xfrm>
            <a:off x="251520" y="1556792"/>
            <a:ext cx="2012339" cy="2736304"/>
          </a:xfrm>
          <a:prstGeom prst="rect">
            <a:avLst/>
          </a:prstGeom>
          <a:noFill/>
        </p:spPr>
      </p:pic>
      <p:pic>
        <p:nvPicPr>
          <p:cNvPr id="41986" name="Picture 2" descr="http://www.volleyhall.org/images/photos/platonov.jpg"/>
          <p:cNvPicPr>
            <a:picLocks noChangeAspect="1" noChangeArrowheads="1"/>
          </p:cNvPicPr>
          <p:nvPr/>
        </p:nvPicPr>
        <p:blipFill>
          <a:blip r:embed="rId5" cstate="email"/>
          <a:srcRect/>
          <a:stretch>
            <a:fillRect/>
          </a:stretch>
        </p:blipFill>
        <p:spPr bwMode="auto">
          <a:xfrm>
            <a:off x="251520" y="1556792"/>
            <a:ext cx="2003818" cy="2493641"/>
          </a:xfrm>
          <a:prstGeom prst="rect">
            <a:avLst/>
          </a:prstGeom>
          <a:noFill/>
          <a:effectLst>
            <a:reflection blurRad="6350" stA="52000" endA="300" endPos="35000" dir="5400000" sy="-100000" algn="bl" rotWithShape="0"/>
          </a:effectLst>
        </p:spPr>
      </p:pic>
      <p:sp>
        <p:nvSpPr>
          <p:cNvPr id="31" name="Нашивка 30">
            <a:hlinkClick r:id="rId6" action="ppaction://hlinksldjump"/>
          </p:cNvPr>
          <p:cNvSpPr/>
          <p:nvPr/>
        </p:nvSpPr>
        <p:spPr>
          <a:xfrm rot="16200000">
            <a:off x="8392988"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grpSp>
        <p:nvGrpSpPr>
          <p:cNvPr id="57" name="Группа 56"/>
          <p:cNvGrpSpPr/>
          <p:nvPr/>
        </p:nvGrpSpPr>
        <p:grpSpPr>
          <a:xfrm>
            <a:off x="2771800" y="1268760"/>
            <a:ext cx="5976664" cy="3928502"/>
            <a:chOff x="1547664" y="980728"/>
            <a:chExt cx="5976664" cy="3928502"/>
          </a:xfrm>
        </p:grpSpPr>
        <p:pic>
          <p:nvPicPr>
            <p:cNvPr id="58" name="Picture 2" descr="Картинка 3 из 770"/>
            <p:cNvPicPr>
              <a:picLocks noChangeAspect="1" noChangeArrowheads="1"/>
            </p:cNvPicPr>
            <p:nvPr/>
          </p:nvPicPr>
          <p:blipFill>
            <a:blip r:embed="rId7" cstate="email"/>
            <a:srcRect/>
            <a:stretch>
              <a:fillRect/>
            </a:stretch>
          </p:blipFill>
          <p:spPr bwMode="auto">
            <a:xfrm>
              <a:off x="1619672" y="980728"/>
              <a:ext cx="5832648" cy="3528392"/>
            </a:xfrm>
            <a:prstGeom prst="rect">
              <a:avLst/>
            </a:prstGeom>
            <a:noFill/>
          </p:spPr>
        </p:pic>
        <p:sp>
          <p:nvSpPr>
            <p:cNvPr id="59" name="TextBox 58"/>
            <p:cNvSpPr txBox="1"/>
            <p:nvPr/>
          </p:nvSpPr>
          <p:spPr>
            <a:xfrm>
              <a:off x="1547664" y="4509120"/>
              <a:ext cx="5976664" cy="400110"/>
            </a:xfrm>
            <a:prstGeom prst="rect">
              <a:avLst/>
            </a:prstGeom>
            <a:noFill/>
          </p:spPr>
          <p:txBody>
            <a:bodyPr wrap="square" rtlCol="0">
              <a:spAutoFit/>
            </a:bodyPr>
            <a:lstStyle/>
            <a:p>
              <a:r>
                <a:rPr lang="ru-RU" sz="2000" dirty="0" smtClean="0">
                  <a:solidFill>
                    <a:schemeClr val="accent1">
                      <a:lumMod val="75000"/>
                    </a:schemeClr>
                  </a:solidFill>
                </a:rPr>
                <a:t>Победители Олимпиады 1980 год. Тренер - Платонов</a:t>
              </a:r>
            </a:p>
          </p:txBody>
        </p:sp>
      </p:grpSp>
      <p:grpSp>
        <p:nvGrpSpPr>
          <p:cNvPr id="60" name="Группа 59"/>
          <p:cNvGrpSpPr/>
          <p:nvPr/>
        </p:nvGrpSpPr>
        <p:grpSpPr>
          <a:xfrm>
            <a:off x="2843808" y="980728"/>
            <a:ext cx="5832648" cy="4752000"/>
            <a:chOff x="3131840" y="836712"/>
            <a:chExt cx="5220000" cy="4752000"/>
          </a:xfrm>
        </p:grpSpPr>
        <p:grpSp>
          <p:nvGrpSpPr>
            <p:cNvPr id="61" name="Группа 39"/>
            <p:cNvGrpSpPr/>
            <p:nvPr/>
          </p:nvGrpSpPr>
          <p:grpSpPr>
            <a:xfrm>
              <a:off x="3131840" y="836712"/>
              <a:ext cx="5220000" cy="4752000"/>
              <a:chOff x="961340" y="1249950"/>
              <a:chExt cx="5220000" cy="4752000"/>
            </a:xfrm>
          </p:grpSpPr>
          <p:sp>
            <p:nvSpPr>
              <p:cNvPr id="79" name="Прямоугольник 78"/>
              <p:cNvSpPr/>
              <p:nvPr/>
            </p:nvSpPr>
            <p:spPr>
              <a:xfrm>
                <a:off x="961340" y="1249950"/>
                <a:ext cx="5220000" cy="4752000"/>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400" dirty="0" smtClean="0">
                  <a:solidFill>
                    <a:schemeClr val="accent1">
                      <a:lumMod val="75000"/>
                    </a:schemeClr>
                  </a:solidFill>
                </a:endParaRPr>
              </a:p>
            </p:txBody>
          </p:sp>
          <p:sp>
            <p:nvSpPr>
              <p:cNvPr id="80" name="Прямоугольник 79"/>
              <p:cNvSpPr/>
              <p:nvPr/>
            </p:nvSpPr>
            <p:spPr>
              <a:xfrm>
                <a:off x="1090229" y="1681998"/>
                <a:ext cx="4897778" cy="2554545"/>
              </a:xfrm>
              <a:prstGeom prst="rect">
                <a:avLst/>
              </a:prstGeom>
            </p:spPr>
            <p:txBody>
              <a:bodyPr wrap="square">
                <a:spAutoFit/>
              </a:bodyPr>
              <a:lstStyle/>
              <a:p>
                <a:r>
                  <a:rPr lang="ru-RU" sz="2000" dirty="0" smtClean="0">
                    <a:solidFill>
                      <a:schemeClr val="accent1">
                        <a:lumMod val="75000"/>
                      </a:schemeClr>
                    </a:solidFill>
                  </a:rPr>
                  <a:t>(21.01.1939-26.12.2005)—игрок и волейбольный тренер.  Главный тренер мужских сборных СССР (1977—1985, 1990—1992) и России(1996—1997).</a:t>
                </a:r>
              </a:p>
              <a:p>
                <a:r>
                  <a:rPr lang="ru-RU" sz="2000" dirty="0" smtClean="0">
                    <a:solidFill>
                      <a:schemeClr val="accent1">
                        <a:lumMod val="75000"/>
                      </a:schemeClr>
                    </a:solidFill>
                  </a:rPr>
                  <a:t>Тренер команды «Автомобилист» (Ленинград).</a:t>
                </a:r>
              </a:p>
              <a:p>
                <a:r>
                  <a:rPr lang="ru-RU" sz="2000" dirty="0" smtClean="0">
                    <a:solidFill>
                      <a:schemeClr val="accent1">
                        <a:lumMod val="75000"/>
                      </a:schemeClr>
                    </a:solidFill>
                  </a:rPr>
                  <a:t>Заслуженный тренер СССР  и РСФСР.</a:t>
                </a:r>
              </a:p>
              <a:p>
                <a:r>
                  <a:rPr lang="ru-RU" sz="2000" dirty="0" smtClean="0">
                    <a:solidFill>
                      <a:schemeClr val="accent1">
                        <a:lumMod val="75000"/>
                      </a:schemeClr>
                    </a:solidFill>
                  </a:rPr>
                  <a:t>В 1881 и 1991 годах назван лучшим тренером мира</a:t>
                </a:r>
              </a:p>
              <a:p>
                <a:pPr algn="ctr"/>
                <a:r>
                  <a:rPr lang="ru-RU" sz="2000" dirty="0" smtClean="0">
                    <a:solidFill>
                      <a:schemeClr val="accent1">
                        <a:lumMod val="75000"/>
                      </a:schemeClr>
                    </a:solidFill>
                  </a:rPr>
                  <a:t>Достижения</a:t>
                </a:r>
              </a:p>
            </p:txBody>
          </p:sp>
        </p:grpSp>
        <p:grpSp>
          <p:nvGrpSpPr>
            <p:cNvPr id="62" name="Группа 13"/>
            <p:cNvGrpSpPr/>
            <p:nvPr/>
          </p:nvGrpSpPr>
          <p:grpSpPr>
            <a:xfrm>
              <a:off x="3347864" y="4149080"/>
              <a:ext cx="1322241" cy="1152128"/>
              <a:chOff x="2699792" y="4941168"/>
              <a:chExt cx="1296144" cy="1152128"/>
            </a:xfrm>
          </p:grpSpPr>
          <p:sp>
            <p:nvSpPr>
              <p:cNvPr id="75" name="Прямоугольник 5"/>
              <p:cNvSpPr/>
              <p:nvPr/>
            </p:nvSpPr>
            <p:spPr>
              <a:xfrm>
                <a:off x="2699792" y="5589240"/>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sp>
            <p:nvSpPr>
              <p:cNvPr id="76" name="Прямоугольник 75"/>
              <p:cNvSpPr/>
              <p:nvPr/>
            </p:nvSpPr>
            <p:spPr>
              <a:xfrm>
                <a:off x="3131840" y="5589240"/>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77" name="Прямоугольник 76"/>
              <p:cNvSpPr/>
              <p:nvPr/>
            </p:nvSpPr>
            <p:spPr>
              <a:xfrm>
                <a:off x="3563888" y="5589240"/>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78" name="Picture 6" descr="http://skoro2012.ru/wp-content/uploads/2011/03/get_img.png"/>
              <p:cNvPicPr>
                <a:picLocks noChangeAspect="1" noChangeArrowheads="1"/>
              </p:cNvPicPr>
              <p:nvPr/>
            </p:nvPicPr>
            <p:blipFill>
              <a:blip r:embed="rId8" cstate="email">
                <a:clrChange>
                  <a:clrFrom>
                    <a:srgbClr val="F7C2CB"/>
                  </a:clrFrom>
                  <a:clrTo>
                    <a:srgbClr val="F7C2CB">
                      <a:alpha val="0"/>
                    </a:srgbClr>
                  </a:clrTo>
                </a:clrChange>
              </a:blip>
              <a:srcRect/>
              <a:stretch>
                <a:fillRect/>
              </a:stretch>
            </p:blipFill>
            <p:spPr bwMode="auto">
              <a:xfrm>
                <a:off x="2699792" y="4941168"/>
                <a:ext cx="1296144" cy="648072"/>
              </a:xfrm>
              <a:prstGeom prst="rect">
                <a:avLst/>
              </a:prstGeom>
              <a:noFill/>
              <a:ln>
                <a:solidFill>
                  <a:schemeClr val="accent1"/>
                </a:solidFill>
              </a:ln>
            </p:spPr>
          </p:pic>
        </p:grpSp>
        <p:grpSp>
          <p:nvGrpSpPr>
            <p:cNvPr id="63" name="Группа 9"/>
            <p:cNvGrpSpPr/>
            <p:nvPr/>
          </p:nvGrpSpPr>
          <p:grpSpPr>
            <a:xfrm>
              <a:off x="4860032" y="4149080"/>
              <a:ext cx="1322241" cy="1152128"/>
              <a:chOff x="2771800" y="5157192"/>
              <a:chExt cx="1296144" cy="1152128"/>
            </a:xfrm>
          </p:grpSpPr>
          <p:grpSp>
            <p:nvGrpSpPr>
              <p:cNvPr id="70" name="Группа 15"/>
              <p:cNvGrpSpPr/>
              <p:nvPr/>
            </p:nvGrpSpPr>
            <p:grpSpPr>
              <a:xfrm>
                <a:off x="2771800" y="5805264"/>
                <a:ext cx="1296144" cy="504056"/>
                <a:chOff x="2771800" y="5805264"/>
                <a:chExt cx="1296144" cy="504056"/>
              </a:xfrm>
            </p:grpSpPr>
            <p:sp>
              <p:nvSpPr>
                <p:cNvPr id="72" name="Прямоугольник 71"/>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73" name="Прямоугольник 72"/>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74" name="Прямоугольник 73"/>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grpSp>
          <p:sp>
            <p:nvSpPr>
              <p:cNvPr id="71" name="Прямоугольник 70"/>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Мира</a:t>
                </a:r>
                <a:endParaRPr lang="ru-RU" dirty="0">
                  <a:solidFill>
                    <a:schemeClr val="tx2">
                      <a:lumMod val="75000"/>
                    </a:schemeClr>
                  </a:solidFill>
                </a:endParaRPr>
              </a:p>
            </p:txBody>
          </p:sp>
        </p:grpSp>
        <p:grpSp>
          <p:nvGrpSpPr>
            <p:cNvPr id="64" name="Группа 9"/>
            <p:cNvGrpSpPr/>
            <p:nvPr/>
          </p:nvGrpSpPr>
          <p:grpSpPr>
            <a:xfrm>
              <a:off x="6444208" y="4149080"/>
              <a:ext cx="1322241" cy="1152128"/>
              <a:chOff x="2771800" y="5157192"/>
              <a:chExt cx="1296144" cy="1152128"/>
            </a:xfrm>
          </p:grpSpPr>
          <p:grpSp>
            <p:nvGrpSpPr>
              <p:cNvPr id="65" name="Группа 15"/>
              <p:cNvGrpSpPr/>
              <p:nvPr/>
            </p:nvGrpSpPr>
            <p:grpSpPr>
              <a:xfrm>
                <a:off x="2771800" y="5805264"/>
                <a:ext cx="1296144" cy="504056"/>
                <a:chOff x="2771800" y="5805264"/>
                <a:chExt cx="1296144" cy="504056"/>
              </a:xfrm>
            </p:grpSpPr>
            <p:sp>
              <p:nvSpPr>
                <p:cNvPr id="67" name="Прямоугольник 66"/>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6</a:t>
                  </a:r>
                  <a:endParaRPr lang="ru-RU" sz="2400" b="1" dirty="0">
                    <a:solidFill>
                      <a:schemeClr val="tx2">
                        <a:lumMod val="75000"/>
                      </a:schemeClr>
                    </a:solidFill>
                  </a:endParaRPr>
                </a:p>
              </p:txBody>
            </p:sp>
            <p:sp>
              <p:nvSpPr>
                <p:cNvPr id="68" name="Прямоугольник 67"/>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69" name="Прямоугольник 68"/>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grpSp>
          <p:sp>
            <p:nvSpPr>
              <p:cNvPr id="66" name="Прямоугольник 65"/>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a:t>
                </a:r>
              </a:p>
              <a:p>
                <a:pPr algn="ctr"/>
                <a:r>
                  <a:rPr lang="ru-RU" dirty="0" smtClean="0">
                    <a:solidFill>
                      <a:schemeClr val="tx2">
                        <a:lumMod val="75000"/>
                      </a:schemeClr>
                    </a:solidFill>
                  </a:rPr>
                  <a:t>Европы</a:t>
                </a:r>
                <a:endParaRPr lang="ru-RU" dirty="0">
                  <a:solidFill>
                    <a:schemeClr val="tx2">
                      <a:lumMod val="75000"/>
                    </a:schemeClr>
                  </a:solidFill>
                </a:endParaRPr>
              </a:p>
            </p:txBody>
          </p:sp>
        </p:grpSp>
      </p:grpSp>
      <p:grpSp>
        <p:nvGrpSpPr>
          <p:cNvPr id="82" name="Группа 81"/>
          <p:cNvGrpSpPr/>
          <p:nvPr/>
        </p:nvGrpSpPr>
        <p:grpSpPr>
          <a:xfrm>
            <a:off x="2843808" y="980728"/>
            <a:ext cx="5832000" cy="4752528"/>
            <a:chOff x="2759260" y="908720"/>
            <a:chExt cx="5904656" cy="4805731"/>
          </a:xfrm>
        </p:grpSpPr>
        <p:sp>
          <p:nvSpPr>
            <p:cNvPr id="83" name="Прямоугольник 82"/>
            <p:cNvSpPr/>
            <p:nvPr/>
          </p:nvSpPr>
          <p:spPr>
            <a:xfrm>
              <a:off x="2759260" y="908720"/>
              <a:ext cx="5904656" cy="4805731"/>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4" name="Прямоугольник 83"/>
            <p:cNvSpPr/>
            <p:nvPr/>
          </p:nvSpPr>
          <p:spPr>
            <a:xfrm>
              <a:off x="2759260" y="961917"/>
              <a:ext cx="5832000" cy="4201498"/>
            </a:xfrm>
            <a:prstGeom prst="rect">
              <a:avLst/>
            </a:prstGeom>
          </p:spPr>
          <p:txBody>
            <a:bodyPr wrap="square">
              <a:spAutoFit/>
            </a:bodyPr>
            <a:lstStyle/>
            <a:p>
              <a:r>
                <a:rPr lang="ru-RU" sz="2400" dirty="0" smtClean="0">
                  <a:solidFill>
                    <a:schemeClr val="accent1">
                      <a:lumMod val="75000"/>
                    </a:schemeClr>
                  </a:solidFill>
                </a:rPr>
                <a:t> В 1992-95 гг. тренировал мужскую  сборную Финляндии</a:t>
              </a:r>
            </a:p>
            <a:p>
              <a:r>
                <a:rPr lang="ru-RU" sz="2400" dirty="0" smtClean="0">
                  <a:solidFill>
                    <a:schemeClr val="accent1">
                      <a:lumMod val="75000"/>
                    </a:schemeClr>
                  </a:solidFill>
                </a:rPr>
                <a:t>С 1995 г. возглавлял «Автомобилист» («Балтику», «Спартак») Санкт-Петербург </a:t>
              </a:r>
            </a:p>
            <a:p>
              <a:r>
                <a:rPr lang="ru-RU" sz="2400" dirty="0" smtClean="0">
                  <a:solidFill>
                    <a:schemeClr val="accent1">
                      <a:lumMod val="75000"/>
                    </a:schemeClr>
                  </a:solidFill>
                </a:rPr>
                <a:t>Член волейбольного зала славы.</a:t>
              </a:r>
            </a:p>
            <a:p>
              <a:r>
                <a:rPr lang="ru-RU" sz="2400" dirty="0" smtClean="0">
                  <a:solidFill>
                    <a:schemeClr val="accent1">
                      <a:lumMod val="75000"/>
                    </a:schemeClr>
                  </a:solidFill>
                </a:rPr>
                <a:t>В 2002 году был признан лучшим волейбольным тренером ХХ в.</a:t>
              </a:r>
            </a:p>
            <a:p>
              <a:r>
                <a:rPr lang="ru-RU" sz="2400" dirty="0" smtClean="0">
                  <a:solidFill>
                    <a:schemeClr val="accent1">
                      <a:lumMod val="75000"/>
                    </a:schemeClr>
                  </a:solidFill>
                </a:rPr>
                <a:t>Вячеслав Алексеевич добился, чтобы в Санкт-Петербурге была  построена Академия волейбола, в которой проводятся тренировки, сборы и игры</a:t>
              </a:r>
            </a:p>
          </p:txBody>
        </p:sp>
      </p:grpSp>
      <p:pic>
        <p:nvPicPr>
          <p:cNvPr id="87" name="Picture 8" descr="http://www.vcavtomobilist.ru/academy/pictures/mini1.jpg"/>
          <p:cNvPicPr>
            <a:picLocks noChangeAspect="1" noChangeArrowheads="1"/>
          </p:cNvPicPr>
          <p:nvPr/>
        </p:nvPicPr>
        <p:blipFill>
          <a:blip r:embed="rId9" cstate="email"/>
          <a:srcRect/>
          <a:stretch>
            <a:fillRect/>
          </a:stretch>
        </p:blipFill>
        <p:spPr bwMode="auto">
          <a:xfrm>
            <a:off x="2861224" y="980729"/>
            <a:ext cx="5760000" cy="4827191"/>
          </a:xfrm>
          <a:prstGeom prst="rect">
            <a:avLst/>
          </a:prstGeom>
          <a:noFill/>
          <a:ln>
            <a:solidFill>
              <a:schemeClr val="accent1"/>
            </a:solidFill>
          </a:ln>
        </p:spPr>
      </p:pic>
      <p:pic>
        <p:nvPicPr>
          <p:cNvPr id="88" name="Picture 6" descr="http://www.vcavtomobilist.ru/gallery/museum/large/4.jpg"/>
          <p:cNvPicPr>
            <a:picLocks noChangeAspect="1" noChangeArrowheads="1"/>
          </p:cNvPicPr>
          <p:nvPr/>
        </p:nvPicPr>
        <p:blipFill>
          <a:blip r:embed="rId10" cstate="email"/>
          <a:srcRect/>
          <a:stretch>
            <a:fillRect/>
          </a:stretch>
        </p:blipFill>
        <p:spPr bwMode="auto">
          <a:xfrm>
            <a:off x="2884752" y="980728"/>
            <a:ext cx="5760000" cy="4835555"/>
          </a:xfrm>
          <a:prstGeom prst="rect">
            <a:avLst/>
          </a:prstGeom>
          <a:noFill/>
          <a:ln>
            <a:solidFill>
              <a:schemeClr val="accent1"/>
            </a:solidFill>
          </a:ln>
        </p:spPr>
      </p:pic>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ppt_x</p:attrName>
                                        </p:attrNameLst>
                                      </p:cBhvr>
                                      <p:tavLst>
                                        <p:tav tm="0">
                                          <p:val>
                                            <p:strVal val="#ppt_x+#ppt_w/2"/>
                                          </p:val>
                                        </p:tav>
                                        <p:tav tm="100000">
                                          <p:val>
                                            <p:strVal val="#ppt_x"/>
                                          </p:val>
                                        </p:tav>
                                      </p:tavLst>
                                    </p:anim>
                                    <p:anim calcmode="lin" valueType="num">
                                      <p:cBhvr>
                                        <p:cTn id="8" dur="500" fill="hold"/>
                                        <p:tgtEl>
                                          <p:spTgt spid="8194"/>
                                        </p:tgtEl>
                                        <p:attrNameLst>
                                          <p:attrName>ppt_y</p:attrName>
                                        </p:attrNameLst>
                                      </p:cBhvr>
                                      <p:tavLst>
                                        <p:tav tm="0">
                                          <p:val>
                                            <p:strVal val="#ppt_y"/>
                                          </p:val>
                                        </p:tav>
                                        <p:tav tm="100000">
                                          <p:val>
                                            <p:strVal val="#ppt_y"/>
                                          </p:val>
                                        </p:tav>
                                      </p:tavLst>
                                    </p:anim>
                                    <p:anim calcmode="lin" valueType="num">
                                      <p:cBhvr>
                                        <p:cTn id="9" dur="500" fill="hold"/>
                                        <p:tgtEl>
                                          <p:spTgt spid="8194"/>
                                        </p:tgtEl>
                                        <p:attrNameLst>
                                          <p:attrName>ppt_w</p:attrName>
                                        </p:attrNameLst>
                                      </p:cBhvr>
                                      <p:tavLst>
                                        <p:tav tm="0">
                                          <p:val>
                                            <p:fltVal val="0"/>
                                          </p:val>
                                        </p:tav>
                                        <p:tav tm="100000">
                                          <p:val>
                                            <p:strVal val="#ppt_w"/>
                                          </p:val>
                                        </p:tav>
                                      </p:tavLst>
                                    </p:anim>
                                    <p:anim calcmode="lin" valueType="num">
                                      <p:cBhvr>
                                        <p:cTn id="10" dur="500" fill="hold"/>
                                        <p:tgtEl>
                                          <p:spTgt spid="819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57"/>
                    </p:tgtEl>
                  </p:cond>
                </p:stCondLst>
                <p:endSync evt="end" delay="0">
                  <p:rtn val="all"/>
                </p:endSync>
                <p:childTnLst>
                  <p:par>
                    <p:cTn id="12" fill="hold">
                      <p:stCondLst>
                        <p:cond delay="0"/>
                      </p:stCondLst>
                      <p:childTnLst>
                        <p:par>
                          <p:cTn id="13" fill="hold">
                            <p:stCondLst>
                              <p:cond delay="0"/>
                            </p:stCondLst>
                            <p:childTnLst>
                              <p:par>
                                <p:cTn id="14" presetID="17" presetClass="entr" presetSubtype="8" fill="hold" nodeType="clickEffect">
                                  <p:stCondLst>
                                    <p:cond delay="0"/>
                                  </p:stCondLst>
                                  <p:childTnLst>
                                    <p:set>
                                      <p:cBhvr>
                                        <p:cTn id="15" dur="1" fill="hold">
                                          <p:stCondLst>
                                            <p:cond delay="0"/>
                                          </p:stCondLst>
                                        </p:cTn>
                                        <p:tgtEl>
                                          <p:spTgt spid="60"/>
                                        </p:tgtEl>
                                        <p:attrNameLst>
                                          <p:attrName>style.visibility</p:attrName>
                                        </p:attrNameLst>
                                      </p:cBhvr>
                                      <p:to>
                                        <p:strVal val="visible"/>
                                      </p:to>
                                    </p:set>
                                    <p:anim calcmode="lin" valueType="num">
                                      <p:cBhvr>
                                        <p:cTn id="16" dur="1000" fill="hold"/>
                                        <p:tgtEl>
                                          <p:spTgt spid="60"/>
                                        </p:tgtEl>
                                        <p:attrNameLst>
                                          <p:attrName>ppt_x</p:attrName>
                                        </p:attrNameLst>
                                      </p:cBhvr>
                                      <p:tavLst>
                                        <p:tav tm="0">
                                          <p:val>
                                            <p:strVal val="#ppt_x-#ppt_w/2"/>
                                          </p:val>
                                        </p:tav>
                                        <p:tav tm="100000">
                                          <p:val>
                                            <p:strVal val="#ppt_x"/>
                                          </p:val>
                                        </p:tav>
                                      </p:tavLst>
                                    </p:anim>
                                    <p:anim calcmode="lin" valueType="num">
                                      <p:cBhvr>
                                        <p:cTn id="17" dur="1000" fill="hold"/>
                                        <p:tgtEl>
                                          <p:spTgt spid="60"/>
                                        </p:tgtEl>
                                        <p:attrNameLst>
                                          <p:attrName>ppt_y</p:attrName>
                                        </p:attrNameLst>
                                      </p:cBhvr>
                                      <p:tavLst>
                                        <p:tav tm="0">
                                          <p:val>
                                            <p:strVal val="#ppt_y"/>
                                          </p:val>
                                        </p:tav>
                                        <p:tav tm="100000">
                                          <p:val>
                                            <p:strVal val="#ppt_y"/>
                                          </p:val>
                                        </p:tav>
                                      </p:tavLst>
                                    </p:anim>
                                    <p:anim calcmode="lin" valueType="num">
                                      <p:cBhvr>
                                        <p:cTn id="18" dur="1000" fill="hold"/>
                                        <p:tgtEl>
                                          <p:spTgt spid="60"/>
                                        </p:tgtEl>
                                        <p:attrNameLst>
                                          <p:attrName>ppt_w</p:attrName>
                                        </p:attrNameLst>
                                      </p:cBhvr>
                                      <p:tavLst>
                                        <p:tav tm="0">
                                          <p:val>
                                            <p:fltVal val="0"/>
                                          </p:val>
                                        </p:tav>
                                        <p:tav tm="100000">
                                          <p:val>
                                            <p:strVal val="#ppt_w"/>
                                          </p:val>
                                        </p:tav>
                                      </p:tavLst>
                                    </p:anim>
                                    <p:anim calcmode="lin" valueType="num">
                                      <p:cBhvr>
                                        <p:cTn id="19" dur="1000" fill="hold"/>
                                        <p:tgtEl>
                                          <p:spTgt spid="60"/>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57"/>
                  </p:tgtEl>
                </p:cond>
              </p:nextCondLst>
            </p:seq>
            <p:seq concurrent="1" nextAc="seek">
              <p:cTn id="20" restart="whenNotActive" fill="hold" evtFilter="cancelBubble" nodeType="interactiveSeq">
                <p:stCondLst>
                  <p:cond evt="onClick" delay="0">
                    <p:tgtEl>
                      <p:spTgt spid="60"/>
                    </p:tgtEl>
                  </p:cond>
                </p:stCondLst>
                <p:endSync evt="end" delay="0">
                  <p:rtn val="all"/>
                </p:endSync>
                <p:childTnLst>
                  <p:par>
                    <p:cTn id="21" fill="hold">
                      <p:stCondLst>
                        <p:cond delay="0"/>
                      </p:stCondLst>
                      <p:childTnLst>
                        <p:par>
                          <p:cTn id="22" fill="hold">
                            <p:stCondLst>
                              <p:cond delay="0"/>
                            </p:stCondLst>
                            <p:childTnLst>
                              <p:par>
                                <p:cTn id="23" presetID="17" presetClass="entr" presetSubtype="8" fill="hold" nodeType="clickEffect">
                                  <p:stCondLst>
                                    <p:cond delay="0"/>
                                  </p:stCondLst>
                                  <p:childTnLst>
                                    <p:set>
                                      <p:cBhvr>
                                        <p:cTn id="24" dur="1" fill="hold">
                                          <p:stCondLst>
                                            <p:cond delay="0"/>
                                          </p:stCondLst>
                                        </p:cTn>
                                        <p:tgtEl>
                                          <p:spTgt spid="82"/>
                                        </p:tgtEl>
                                        <p:attrNameLst>
                                          <p:attrName>style.visibility</p:attrName>
                                        </p:attrNameLst>
                                      </p:cBhvr>
                                      <p:to>
                                        <p:strVal val="visible"/>
                                      </p:to>
                                    </p:set>
                                    <p:anim calcmode="lin" valueType="num">
                                      <p:cBhvr>
                                        <p:cTn id="25" dur="500" fill="hold"/>
                                        <p:tgtEl>
                                          <p:spTgt spid="82"/>
                                        </p:tgtEl>
                                        <p:attrNameLst>
                                          <p:attrName>ppt_x</p:attrName>
                                        </p:attrNameLst>
                                      </p:cBhvr>
                                      <p:tavLst>
                                        <p:tav tm="0">
                                          <p:val>
                                            <p:strVal val="#ppt_x-#ppt_w/2"/>
                                          </p:val>
                                        </p:tav>
                                        <p:tav tm="100000">
                                          <p:val>
                                            <p:strVal val="#ppt_x"/>
                                          </p:val>
                                        </p:tav>
                                      </p:tavLst>
                                    </p:anim>
                                    <p:anim calcmode="lin" valueType="num">
                                      <p:cBhvr>
                                        <p:cTn id="26" dur="500" fill="hold"/>
                                        <p:tgtEl>
                                          <p:spTgt spid="82"/>
                                        </p:tgtEl>
                                        <p:attrNameLst>
                                          <p:attrName>ppt_y</p:attrName>
                                        </p:attrNameLst>
                                      </p:cBhvr>
                                      <p:tavLst>
                                        <p:tav tm="0">
                                          <p:val>
                                            <p:strVal val="#ppt_y"/>
                                          </p:val>
                                        </p:tav>
                                        <p:tav tm="100000">
                                          <p:val>
                                            <p:strVal val="#ppt_y"/>
                                          </p:val>
                                        </p:tav>
                                      </p:tavLst>
                                    </p:anim>
                                    <p:anim calcmode="lin" valueType="num">
                                      <p:cBhvr>
                                        <p:cTn id="27" dur="500" fill="hold"/>
                                        <p:tgtEl>
                                          <p:spTgt spid="82"/>
                                        </p:tgtEl>
                                        <p:attrNameLst>
                                          <p:attrName>ppt_w</p:attrName>
                                        </p:attrNameLst>
                                      </p:cBhvr>
                                      <p:tavLst>
                                        <p:tav tm="0">
                                          <p:val>
                                            <p:fltVal val="0"/>
                                          </p:val>
                                        </p:tav>
                                        <p:tav tm="100000">
                                          <p:val>
                                            <p:strVal val="#ppt_w"/>
                                          </p:val>
                                        </p:tav>
                                      </p:tavLst>
                                    </p:anim>
                                    <p:anim calcmode="lin" valueType="num">
                                      <p:cBhvr>
                                        <p:cTn id="28" dur="500" fill="hold"/>
                                        <p:tgtEl>
                                          <p:spTgt spid="82"/>
                                        </p:tgtEl>
                                        <p:attrNameLst>
                                          <p:attrName>ppt_h</p:attrName>
                                        </p:attrNameLst>
                                      </p:cBhvr>
                                      <p:tavLst>
                                        <p:tav tm="0">
                                          <p:val>
                                            <p:strVal val="#ppt_h"/>
                                          </p:val>
                                        </p:tav>
                                        <p:tav tm="100000">
                                          <p:val>
                                            <p:strVal val="#ppt_h"/>
                                          </p:val>
                                        </p:tav>
                                      </p:tavLst>
                                    </p:anim>
                                  </p:childTnLst>
                                </p:cTn>
                              </p:par>
                              <p:par>
                                <p:cTn id="29" presetID="22" presetClass="exit" presetSubtype="2" fill="hold" nodeType="withEffect">
                                  <p:stCondLst>
                                    <p:cond delay="0"/>
                                  </p:stCondLst>
                                  <p:childTnLst>
                                    <p:animEffect transition="out" filter="wipe(right)">
                                      <p:cBhvr>
                                        <p:cTn id="30" dur="500"/>
                                        <p:tgtEl>
                                          <p:spTgt spid="8194"/>
                                        </p:tgtEl>
                                      </p:cBhvr>
                                    </p:animEffect>
                                    <p:set>
                                      <p:cBhvr>
                                        <p:cTn id="31" dur="1" fill="hold">
                                          <p:stCondLst>
                                            <p:cond delay="499"/>
                                          </p:stCondLst>
                                        </p:cTn>
                                        <p:tgtEl>
                                          <p:spTgt spid="8194"/>
                                        </p:tgtEl>
                                        <p:attrNameLst>
                                          <p:attrName>style.visibility</p:attrName>
                                        </p:attrNameLst>
                                      </p:cBhvr>
                                      <p:to>
                                        <p:strVal val="hidden"/>
                                      </p:to>
                                    </p:set>
                                  </p:childTnLst>
                                </p:cTn>
                              </p:par>
                              <p:par>
                                <p:cTn id="32" presetID="17" presetClass="entr" presetSubtype="2" fill="hold" nodeType="withEffect">
                                  <p:stCondLst>
                                    <p:cond delay="0"/>
                                  </p:stCondLst>
                                  <p:childTnLst>
                                    <p:set>
                                      <p:cBhvr>
                                        <p:cTn id="33" dur="1" fill="hold">
                                          <p:stCondLst>
                                            <p:cond delay="0"/>
                                          </p:stCondLst>
                                        </p:cTn>
                                        <p:tgtEl>
                                          <p:spTgt spid="41986"/>
                                        </p:tgtEl>
                                        <p:attrNameLst>
                                          <p:attrName>style.visibility</p:attrName>
                                        </p:attrNameLst>
                                      </p:cBhvr>
                                      <p:to>
                                        <p:strVal val="visible"/>
                                      </p:to>
                                    </p:set>
                                    <p:anim calcmode="lin" valueType="num">
                                      <p:cBhvr>
                                        <p:cTn id="34" dur="500" fill="hold"/>
                                        <p:tgtEl>
                                          <p:spTgt spid="41986"/>
                                        </p:tgtEl>
                                        <p:attrNameLst>
                                          <p:attrName>ppt_x</p:attrName>
                                        </p:attrNameLst>
                                      </p:cBhvr>
                                      <p:tavLst>
                                        <p:tav tm="0">
                                          <p:val>
                                            <p:strVal val="#ppt_x+#ppt_w/2"/>
                                          </p:val>
                                        </p:tav>
                                        <p:tav tm="100000">
                                          <p:val>
                                            <p:strVal val="#ppt_x"/>
                                          </p:val>
                                        </p:tav>
                                      </p:tavLst>
                                    </p:anim>
                                    <p:anim calcmode="lin" valueType="num">
                                      <p:cBhvr>
                                        <p:cTn id="35" dur="500" fill="hold"/>
                                        <p:tgtEl>
                                          <p:spTgt spid="41986"/>
                                        </p:tgtEl>
                                        <p:attrNameLst>
                                          <p:attrName>ppt_y</p:attrName>
                                        </p:attrNameLst>
                                      </p:cBhvr>
                                      <p:tavLst>
                                        <p:tav tm="0">
                                          <p:val>
                                            <p:strVal val="#ppt_y"/>
                                          </p:val>
                                        </p:tav>
                                        <p:tav tm="100000">
                                          <p:val>
                                            <p:strVal val="#ppt_y"/>
                                          </p:val>
                                        </p:tav>
                                      </p:tavLst>
                                    </p:anim>
                                    <p:anim calcmode="lin" valueType="num">
                                      <p:cBhvr>
                                        <p:cTn id="36" dur="500" fill="hold"/>
                                        <p:tgtEl>
                                          <p:spTgt spid="41986"/>
                                        </p:tgtEl>
                                        <p:attrNameLst>
                                          <p:attrName>ppt_w</p:attrName>
                                        </p:attrNameLst>
                                      </p:cBhvr>
                                      <p:tavLst>
                                        <p:tav tm="0">
                                          <p:val>
                                            <p:fltVal val="0"/>
                                          </p:val>
                                        </p:tav>
                                        <p:tav tm="100000">
                                          <p:val>
                                            <p:strVal val="#ppt_w"/>
                                          </p:val>
                                        </p:tav>
                                      </p:tavLst>
                                    </p:anim>
                                    <p:anim calcmode="lin" valueType="num">
                                      <p:cBhvr>
                                        <p:cTn id="37" dur="500" fill="hold"/>
                                        <p:tgtEl>
                                          <p:spTgt spid="41986"/>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60"/>
                  </p:tgtEl>
                </p:cond>
              </p:nextCondLst>
            </p:seq>
            <p:seq concurrent="1" nextAc="seek">
              <p:cTn id="38" restart="whenNotActive" fill="hold" evtFilter="cancelBubble" nodeType="interactiveSeq">
                <p:stCondLst>
                  <p:cond evt="onClick" delay="0">
                    <p:tgtEl>
                      <p:spTgt spid="82"/>
                    </p:tgtEl>
                  </p:cond>
                </p:stCondLst>
                <p:endSync evt="end" delay="0">
                  <p:rtn val="all"/>
                </p:endSync>
                <p:childTnLst>
                  <p:par>
                    <p:cTn id="39" fill="hold">
                      <p:stCondLst>
                        <p:cond delay="0"/>
                      </p:stCondLst>
                      <p:childTnLst>
                        <p:par>
                          <p:cTn id="40" fill="hold">
                            <p:stCondLst>
                              <p:cond delay="0"/>
                            </p:stCondLst>
                            <p:childTnLst>
                              <p:par>
                                <p:cTn id="41" presetID="17" presetClass="entr" presetSubtype="8" fill="hold" nodeType="clickEffect">
                                  <p:stCondLst>
                                    <p:cond delay="0"/>
                                  </p:stCondLst>
                                  <p:childTnLst>
                                    <p:set>
                                      <p:cBhvr>
                                        <p:cTn id="42" dur="1" fill="hold">
                                          <p:stCondLst>
                                            <p:cond delay="0"/>
                                          </p:stCondLst>
                                        </p:cTn>
                                        <p:tgtEl>
                                          <p:spTgt spid="87"/>
                                        </p:tgtEl>
                                        <p:attrNameLst>
                                          <p:attrName>style.visibility</p:attrName>
                                        </p:attrNameLst>
                                      </p:cBhvr>
                                      <p:to>
                                        <p:strVal val="visible"/>
                                      </p:to>
                                    </p:set>
                                    <p:anim calcmode="lin" valueType="num">
                                      <p:cBhvr>
                                        <p:cTn id="43" dur="500" fill="hold"/>
                                        <p:tgtEl>
                                          <p:spTgt spid="87"/>
                                        </p:tgtEl>
                                        <p:attrNameLst>
                                          <p:attrName>ppt_x</p:attrName>
                                        </p:attrNameLst>
                                      </p:cBhvr>
                                      <p:tavLst>
                                        <p:tav tm="0">
                                          <p:val>
                                            <p:strVal val="#ppt_x-#ppt_w/2"/>
                                          </p:val>
                                        </p:tav>
                                        <p:tav tm="100000">
                                          <p:val>
                                            <p:strVal val="#ppt_x"/>
                                          </p:val>
                                        </p:tav>
                                      </p:tavLst>
                                    </p:anim>
                                    <p:anim calcmode="lin" valueType="num">
                                      <p:cBhvr>
                                        <p:cTn id="44" dur="500" fill="hold"/>
                                        <p:tgtEl>
                                          <p:spTgt spid="87"/>
                                        </p:tgtEl>
                                        <p:attrNameLst>
                                          <p:attrName>ppt_y</p:attrName>
                                        </p:attrNameLst>
                                      </p:cBhvr>
                                      <p:tavLst>
                                        <p:tav tm="0">
                                          <p:val>
                                            <p:strVal val="#ppt_y"/>
                                          </p:val>
                                        </p:tav>
                                        <p:tav tm="100000">
                                          <p:val>
                                            <p:strVal val="#ppt_y"/>
                                          </p:val>
                                        </p:tav>
                                      </p:tavLst>
                                    </p:anim>
                                    <p:anim calcmode="lin" valueType="num">
                                      <p:cBhvr>
                                        <p:cTn id="45" dur="500" fill="hold"/>
                                        <p:tgtEl>
                                          <p:spTgt spid="87"/>
                                        </p:tgtEl>
                                        <p:attrNameLst>
                                          <p:attrName>ppt_w</p:attrName>
                                        </p:attrNameLst>
                                      </p:cBhvr>
                                      <p:tavLst>
                                        <p:tav tm="0">
                                          <p:val>
                                            <p:fltVal val="0"/>
                                          </p:val>
                                        </p:tav>
                                        <p:tav tm="100000">
                                          <p:val>
                                            <p:strVal val="#ppt_w"/>
                                          </p:val>
                                        </p:tav>
                                      </p:tavLst>
                                    </p:anim>
                                    <p:anim calcmode="lin" valueType="num">
                                      <p:cBhvr>
                                        <p:cTn id="46" dur="500" fill="hold"/>
                                        <p:tgtEl>
                                          <p:spTgt spid="87"/>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82"/>
                  </p:tgtEl>
                </p:cond>
              </p:nextCondLst>
            </p:seq>
            <p:seq concurrent="1" nextAc="seek">
              <p:cTn id="47" restart="whenNotActive" fill="hold" evtFilter="cancelBubble" nodeType="interactiveSeq">
                <p:stCondLst>
                  <p:cond evt="onClick" delay="0">
                    <p:tgtEl>
                      <p:spTgt spid="87"/>
                    </p:tgtEl>
                  </p:cond>
                </p:stCondLst>
                <p:endSync evt="end" delay="0">
                  <p:rtn val="all"/>
                </p:endSync>
                <p:childTnLst>
                  <p:par>
                    <p:cTn id="48" fill="hold">
                      <p:stCondLst>
                        <p:cond delay="0"/>
                      </p:stCondLst>
                      <p:childTnLst>
                        <p:par>
                          <p:cTn id="49" fill="hold">
                            <p:stCondLst>
                              <p:cond delay="0"/>
                            </p:stCondLst>
                            <p:childTnLst>
                              <p:par>
                                <p:cTn id="50" presetID="17" presetClass="entr" presetSubtype="8" fill="hold" nodeType="clickEffect">
                                  <p:stCondLst>
                                    <p:cond delay="0"/>
                                  </p:stCondLst>
                                  <p:childTnLst>
                                    <p:set>
                                      <p:cBhvr>
                                        <p:cTn id="51" dur="1" fill="hold">
                                          <p:stCondLst>
                                            <p:cond delay="0"/>
                                          </p:stCondLst>
                                        </p:cTn>
                                        <p:tgtEl>
                                          <p:spTgt spid="88"/>
                                        </p:tgtEl>
                                        <p:attrNameLst>
                                          <p:attrName>style.visibility</p:attrName>
                                        </p:attrNameLst>
                                      </p:cBhvr>
                                      <p:to>
                                        <p:strVal val="visible"/>
                                      </p:to>
                                    </p:set>
                                    <p:anim calcmode="lin" valueType="num">
                                      <p:cBhvr>
                                        <p:cTn id="52" dur="500" fill="hold"/>
                                        <p:tgtEl>
                                          <p:spTgt spid="88"/>
                                        </p:tgtEl>
                                        <p:attrNameLst>
                                          <p:attrName>ppt_x</p:attrName>
                                        </p:attrNameLst>
                                      </p:cBhvr>
                                      <p:tavLst>
                                        <p:tav tm="0">
                                          <p:val>
                                            <p:strVal val="#ppt_x-#ppt_w/2"/>
                                          </p:val>
                                        </p:tav>
                                        <p:tav tm="100000">
                                          <p:val>
                                            <p:strVal val="#ppt_x"/>
                                          </p:val>
                                        </p:tav>
                                      </p:tavLst>
                                    </p:anim>
                                    <p:anim calcmode="lin" valueType="num">
                                      <p:cBhvr>
                                        <p:cTn id="53" dur="500" fill="hold"/>
                                        <p:tgtEl>
                                          <p:spTgt spid="88"/>
                                        </p:tgtEl>
                                        <p:attrNameLst>
                                          <p:attrName>ppt_y</p:attrName>
                                        </p:attrNameLst>
                                      </p:cBhvr>
                                      <p:tavLst>
                                        <p:tav tm="0">
                                          <p:val>
                                            <p:strVal val="#ppt_y"/>
                                          </p:val>
                                        </p:tav>
                                        <p:tav tm="100000">
                                          <p:val>
                                            <p:strVal val="#ppt_y"/>
                                          </p:val>
                                        </p:tav>
                                      </p:tavLst>
                                    </p:anim>
                                    <p:anim calcmode="lin" valueType="num">
                                      <p:cBhvr>
                                        <p:cTn id="54" dur="500" fill="hold"/>
                                        <p:tgtEl>
                                          <p:spTgt spid="88"/>
                                        </p:tgtEl>
                                        <p:attrNameLst>
                                          <p:attrName>ppt_w</p:attrName>
                                        </p:attrNameLst>
                                      </p:cBhvr>
                                      <p:tavLst>
                                        <p:tav tm="0">
                                          <p:val>
                                            <p:fltVal val="0"/>
                                          </p:val>
                                        </p:tav>
                                        <p:tav tm="100000">
                                          <p:val>
                                            <p:strVal val="#ppt_w"/>
                                          </p:val>
                                        </p:tav>
                                      </p:tavLst>
                                    </p:anim>
                                    <p:anim calcmode="lin" valueType="num">
                                      <p:cBhvr>
                                        <p:cTn id="55" dur="500" fill="hold"/>
                                        <p:tgtEl>
                                          <p:spTgt spid="88"/>
                                        </p:tgtEl>
                                        <p:attrNameLst>
                                          <p:attrName>ppt_h</p:attrName>
                                        </p:attrNameLst>
                                      </p:cBhvr>
                                      <p:tavLst>
                                        <p:tav tm="0">
                                          <p:val>
                                            <p:strVal val="#ppt_h"/>
                                          </p:val>
                                        </p:tav>
                                        <p:tav tm="100000">
                                          <p:val>
                                            <p:strVal val="#ppt_h"/>
                                          </p:val>
                                        </p:tav>
                                      </p:tavLst>
                                    </p:anim>
                                  </p:childTnLst>
                                </p:cTn>
                              </p:par>
                            </p:childTnLst>
                          </p:cTn>
                        </p:par>
                        <p:par>
                          <p:cTn id="56" fill="hold">
                            <p:stCondLst>
                              <p:cond delay="500"/>
                            </p:stCondLst>
                            <p:childTnLst>
                              <p:par>
                                <p:cTn id="57" presetID="1" presetClass="entr" presetSubtype="0"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87"/>
                  </p:tgtEl>
                </p:cond>
              </p:nextCondLst>
            </p:seq>
          </p:childTnLst>
        </p:cTn>
      </p:par>
    </p:tnLst>
    <p:bldLst>
      <p:bldP spid="3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ru-RU" dirty="0" smtClean="0"/>
              <a:t>Выдающиеся волейболисты</a:t>
            </a:r>
            <a:endParaRPr lang="ru-RU" dirty="0"/>
          </a:p>
        </p:txBody>
      </p:sp>
      <p:grpSp>
        <p:nvGrpSpPr>
          <p:cNvPr id="24" name="Группа 23"/>
          <p:cNvGrpSpPr/>
          <p:nvPr/>
        </p:nvGrpSpPr>
        <p:grpSpPr>
          <a:xfrm>
            <a:off x="971600" y="1988840"/>
            <a:ext cx="6552728" cy="3096344"/>
            <a:chOff x="683568" y="2204864"/>
            <a:chExt cx="6552728" cy="3096344"/>
          </a:xfrm>
        </p:grpSpPr>
        <p:grpSp>
          <p:nvGrpSpPr>
            <p:cNvPr id="21" name="Группа 20"/>
            <p:cNvGrpSpPr/>
            <p:nvPr/>
          </p:nvGrpSpPr>
          <p:grpSpPr>
            <a:xfrm>
              <a:off x="2915816" y="2204864"/>
              <a:ext cx="2262465" cy="3096344"/>
              <a:chOff x="5148064" y="2420888"/>
              <a:chExt cx="2262465" cy="3096344"/>
            </a:xfrm>
          </p:grpSpPr>
          <p:pic>
            <p:nvPicPr>
              <p:cNvPr id="6150" name="Picture 6" descr="Картинка 3 из 11">
                <a:hlinkClick r:id="rId4" action="ppaction://hlinksldjump"/>
              </p:cNvPr>
              <p:cNvPicPr>
                <a:picLocks noChangeAspect="1" noChangeArrowheads="1"/>
              </p:cNvPicPr>
              <p:nvPr/>
            </p:nvPicPr>
            <p:blipFill>
              <a:blip r:embed="rId5" cstate="email"/>
              <a:srcRect/>
              <a:stretch>
                <a:fillRect/>
              </a:stretch>
            </p:blipFill>
            <p:spPr bwMode="auto">
              <a:xfrm>
                <a:off x="5148064" y="2420888"/>
                <a:ext cx="2262465" cy="2448272"/>
              </a:xfrm>
              <a:prstGeom prst="rect">
                <a:avLst/>
              </a:prstGeom>
              <a:noFill/>
            </p:spPr>
          </p:pic>
          <p:sp>
            <p:nvSpPr>
              <p:cNvPr id="16" name="Прямоугольник 15"/>
              <p:cNvSpPr/>
              <p:nvPr/>
            </p:nvSpPr>
            <p:spPr>
              <a:xfrm>
                <a:off x="5148064" y="4869160"/>
                <a:ext cx="2232248" cy="64807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solidFill>
                      <a:srgbClr val="002060"/>
                    </a:solidFill>
                  </a:rPr>
                  <a:t>Инна</a:t>
                </a:r>
              </a:p>
              <a:p>
                <a:pPr algn="ctr"/>
                <a:r>
                  <a:rPr lang="ru-RU" sz="2000" dirty="0" smtClean="0">
                    <a:solidFill>
                      <a:srgbClr val="002060"/>
                    </a:solidFill>
                  </a:rPr>
                  <a:t> </a:t>
                </a:r>
                <a:r>
                  <a:rPr lang="ru-RU" sz="2000" dirty="0" err="1" smtClean="0">
                    <a:solidFill>
                      <a:srgbClr val="002060"/>
                    </a:solidFill>
                  </a:rPr>
                  <a:t>Рыскаль</a:t>
                </a:r>
                <a:endParaRPr lang="ru-RU" sz="2000" dirty="0">
                  <a:solidFill>
                    <a:srgbClr val="002060"/>
                  </a:solidFill>
                </a:endParaRPr>
              </a:p>
            </p:txBody>
          </p:sp>
        </p:grpSp>
        <p:grpSp>
          <p:nvGrpSpPr>
            <p:cNvPr id="20" name="Группа 19"/>
            <p:cNvGrpSpPr/>
            <p:nvPr/>
          </p:nvGrpSpPr>
          <p:grpSpPr>
            <a:xfrm>
              <a:off x="683568" y="2204864"/>
              <a:ext cx="2016224" cy="3096344"/>
              <a:chOff x="2915816" y="2420888"/>
              <a:chExt cx="2016224" cy="3096344"/>
            </a:xfrm>
          </p:grpSpPr>
          <p:pic>
            <p:nvPicPr>
              <p:cNvPr id="19458" name="Picture 2" descr="http://upload.wikimedia.org/wikipedia/ru/thumb/0/08/%D0%9B%D1%8E%D0%B4%D0%BC%D0%B8%D0%BB%D0%B0_%D0%91%D1%83%D0%BB%D0%B4%D0%B0%D0%BA%D0%BE%D0%B2%D0%B0.jpg/150px-%D0%9B%D1%8E%D0%B4%D0%BC%D0%B8%D0%BB%D0%B0_%D0%91%D1%83%D0%BB%D0%B4%D0%B0%D0%BA%D0%BE%D0%B2%D0%B0.jpg">
                <a:hlinkClick r:id="rId6" action="ppaction://hlinksldjump"/>
              </p:cNvPr>
              <p:cNvPicPr>
                <a:picLocks noChangeAspect="1" noChangeArrowheads="1"/>
              </p:cNvPicPr>
              <p:nvPr/>
            </p:nvPicPr>
            <p:blipFill>
              <a:blip r:embed="rId7" cstate="email"/>
              <a:srcRect/>
              <a:stretch>
                <a:fillRect/>
              </a:stretch>
            </p:blipFill>
            <p:spPr bwMode="auto">
              <a:xfrm>
                <a:off x="2915816" y="2420888"/>
                <a:ext cx="1995653" cy="2448000"/>
              </a:xfrm>
              <a:prstGeom prst="rect">
                <a:avLst/>
              </a:prstGeom>
              <a:noFill/>
            </p:spPr>
          </p:pic>
          <p:sp>
            <p:nvSpPr>
              <p:cNvPr id="17" name="Прямоугольник 16"/>
              <p:cNvSpPr/>
              <p:nvPr/>
            </p:nvSpPr>
            <p:spPr>
              <a:xfrm>
                <a:off x="2915816" y="4869160"/>
                <a:ext cx="2016224" cy="64807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solidFill>
                      <a:srgbClr val="002060"/>
                    </a:solidFill>
                  </a:rPr>
                  <a:t>Людмила </a:t>
                </a:r>
                <a:r>
                  <a:rPr lang="ru-RU" sz="2000" dirty="0" err="1" smtClean="0">
                    <a:solidFill>
                      <a:srgbClr val="002060"/>
                    </a:solidFill>
                  </a:rPr>
                  <a:t>Булдакова</a:t>
                </a:r>
                <a:endParaRPr lang="ru-RU" sz="2000" dirty="0">
                  <a:solidFill>
                    <a:srgbClr val="002060"/>
                  </a:solidFill>
                </a:endParaRPr>
              </a:p>
            </p:txBody>
          </p:sp>
        </p:grpSp>
        <p:grpSp>
          <p:nvGrpSpPr>
            <p:cNvPr id="22" name="Группа 21"/>
            <p:cNvGrpSpPr/>
            <p:nvPr/>
          </p:nvGrpSpPr>
          <p:grpSpPr>
            <a:xfrm>
              <a:off x="5364088" y="2204864"/>
              <a:ext cx="1872208" cy="3096344"/>
              <a:chOff x="755576" y="2420888"/>
              <a:chExt cx="1872208" cy="3096344"/>
            </a:xfrm>
          </p:grpSpPr>
          <p:pic>
            <p:nvPicPr>
              <p:cNvPr id="19460" name="Picture 4" descr="Георгий Мондзолевский.jpg">
                <a:hlinkClick r:id="rId8" action="ppaction://hlinksldjump"/>
              </p:cNvPr>
              <p:cNvPicPr>
                <a:picLocks noChangeAspect="1" noChangeArrowheads="1"/>
              </p:cNvPicPr>
              <p:nvPr/>
            </p:nvPicPr>
            <p:blipFill>
              <a:blip r:embed="rId9" cstate="email"/>
              <a:srcRect/>
              <a:stretch>
                <a:fillRect/>
              </a:stretch>
            </p:blipFill>
            <p:spPr bwMode="auto">
              <a:xfrm>
                <a:off x="755576" y="2420888"/>
                <a:ext cx="1836000" cy="2448000"/>
              </a:xfrm>
              <a:prstGeom prst="rect">
                <a:avLst/>
              </a:prstGeom>
              <a:noFill/>
            </p:spPr>
          </p:pic>
          <p:sp>
            <p:nvSpPr>
              <p:cNvPr id="19" name="Прямоугольник 18"/>
              <p:cNvSpPr/>
              <p:nvPr/>
            </p:nvSpPr>
            <p:spPr>
              <a:xfrm>
                <a:off x="755576" y="4869160"/>
                <a:ext cx="1872208" cy="64807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solidFill>
                      <a:srgbClr val="002060"/>
                    </a:solidFill>
                  </a:rPr>
                  <a:t>Георгий </a:t>
                </a:r>
                <a:r>
                  <a:rPr lang="ru-RU" sz="2000" dirty="0" err="1" smtClean="0">
                    <a:solidFill>
                      <a:srgbClr val="002060"/>
                    </a:solidFill>
                  </a:rPr>
                  <a:t>Модзолевский</a:t>
                </a:r>
                <a:endParaRPr lang="ru-RU" sz="2000" dirty="0">
                  <a:solidFill>
                    <a:srgbClr val="002060"/>
                  </a:solidFill>
                </a:endParaRPr>
              </a:p>
            </p:txBody>
          </p:sp>
        </p:grpSp>
      </p:grpSp>
      <p:sp>
        <p:nvSpPr>
          <p:cNvPr id="25" name="Нашивка 24"/>
          <p:cNvSpPr/>
          <p:nvPr/>
        </p:nvSpPr>
        <p:spPr>
          <a:xfrm>
            <a:off x="8028384" y="2204864"/>
            <a:ext cx="432048" cy="2520280"/>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grpSp>
        <p:nvGrpSpPr>
          <p:cNvPr id="32" name="Группа 31"/>
          <p:cNvGrpSpPr/>
          <p:nvPr/>
        </p:nvGrpSpPr>
        <p:grpSpPr>
          <a:xfrm>
            <a:off x="1115616" y="1988840"/>
            <a:ext cx="6300504" cy="3096272"/>
            <a:chOff x="755576" y="5085184"/>
            <a:chExt cx="6300504" cy="3096272"/>
          </a:xfrm>
        </p:grpSpPr>
        <p:grpSp>
          <p:nvGrpSpPr>
            <p:cNvPr id="26" name="Группа 25"/>
            <p:cNvGrpSpPr/>
            <p:nvPr/>
          </p:nvGrpSpPr>
          <p:grpSpPr>
            <a:xfrm>
              <a:off x="5292080" y="5085184"/>
              <a:ext cx="1764000" cy="3096272"/>
              <a:chOff x="5220072" y="5301208"/>
              <a:chExt cx="1764000" cy="3096272"/>
            </a:xfrm>
          </p:grpSpPr>
          <p:pic>
            <p:nvPicPr>
              <p:cNvPr id="7170" name="Picture 2" descr="Картинка 6 из 58">
                <a:hlinkClick r:id="rId10" action="ppaction://hlinksldjump"/>
              </p:cNvPr>
              <p:cNvPicPr>
                <a:picLocks noChangeAspect="1" noChangeArrowheads="1"/>
              </p:cNvPicPr>
              <p:nvPr/>
            </p:nvPicPr>
            <p:blipFill>
              <a:blip r:embed="rId11" cstate="email"/>
              <a:srcRect/>
              <a:stretch>
                <a:fillRect/>
              </a:stretch>
            </p:blipFill>
            <p:spPr bwMode="auto">
              <a:xfrm>
                <a:off x="5220072" y="5301208"/>
                <a:ext cx="1755673" cy="2448000"/>
              </a:xfrm>
              <a:prstGeom prst="rect">
                <a:avLst/>
              </a:prstGeom>
              <a:noFill/>
            </p:spPr>
          </p:pic>
          <p:sp>
            <p:nvSpPr>
              <p:cNvPr id="6" name="Прямоугольник 5"/>
              <p:cNvSpPr/>
              <p:nvPr/>
            </p:nvSpPr>
            <p:spPr>
              <a:xfrm>
                <a:off x="5220072" y="7749480"/>
                <a:ext cx="1764000" cy="6480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solidFill>
                      <a:schemeClr val="tx2">
                        <a:lumMod val="75000"/>
                      </a:schemeClr>
                    </a:solidFill>
                  </a:rPr>
                  <a:t>Вячеслав Зайцев</a:t>
                </a:r>
                <a:endParaRPr lang="ru-RU" sz="2000" dirty="0">
                  <a:solidFill>
                    <a:schemeClr val="tx2">
                      <a:lumMod val="75000"/>
                    </a:schemeClr>
                  </a:solidFill>
                </a:endParaRPr>
              </a:p>
            </p:txBody>
          </p:sp>
        </p:grpSp>
        <p:grpSp>
          <p:nvGrpSpPr>
            <p:cNvPr id="27" name="Группа 26"/>
            <p:cNvGrpSpPr/>
            <p:nvPr/>
          </p:nvGrpSpPr>
          <p:grpSpPr>
            <a:xfrm>
              <a:off x="2987824" y="5085184"/>
              <a:ext cx="1908608" cy="3088506"/>
              <a:chOff x="3851920" y="5453062"/>
              <a:chExt cx="1908608" cy="3088506"/>
            </a:xfrm>
          </p:grpSpPr>
          <p:pic>
            <p:nvPicPr>
              <p:cNvPr id="7174" name="Picture 6" descr="Картинка 8 из 11">
                <a:hlinkClick r:id="rId12" action="ppaction://hlinksldjump"/>
              </p:cNvPr>
              <p:cNvPicPr>
                <a:picLocks noChangeAspect="1" noChangeArrowheads="1"/>
              </p:cNvPicPr>
              <p:nvPr/>
            </p:nvPicPr>
            <p:blipFill>
              <a:blip r:embed="rId13" cstate="email"/>
              <a:srcRect/>
              <a:stretch>
                <a:fillRect/>
              </a:stretch>
            </p:blipFill>
            <p:spPr bwMode="auto">
              <a:xfrm>
                <a:off x="3851921" y="5453062"/>
                <a:ext cx="1908607" cy="2448000"/>
              </a:xfrm>
              <a:prstGeom prst="rect">
                <a:avLst/>
              </a:prstGeom>
              <a:noFill/>
            </p:spPr>
          </p:pic>
          <p:sp>
            <p:nvSpPr>
              <p:cNvPr id="11" name="Прямоугольник 10"/>
              <p:cNvSpPr/>
              <p:nvPr/>
            </p:nvSpPr>
            <p:spPr>
              <a:xfrm>
                <a:off x="3851920" y="7893496"/>
                <a:ext cx="1908000" cy="64807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err="1" smtClean="0">
                    <a:solidFill>
                      <a:schemeClr val="tx2">
                        <a:lumMod val="75000"/>
                      </a:schemeClr>
                    </a:solidFill>
                  </a:rPr>
                  <a:t>Регла</a:t>
                </a:r>
                <a:r>
                  <a:rPr lang="ru-RU" sz="2000" dirty="0" smtClean="0">
                    <a:solidFill>
                      <a:schemeClr val="tx2">
                        <a:lumMod val="75000"/>
                      </a:schemeClr>
                    </a:solidFill>
                  </a:rPr>
                  <a:t>  </a:t>
                </a:r>
              </a:p>
              <a:p>
                <a:pPr algn="ctr"/>
                <a:r>
                  <a:rPr lang="ru-RU" sz="2000" dirty="0" err="1" smtClean="0">
                    <a:solidFill>
                      <a:schemeClr val="tx2">
                        <a:lumMod val="75000"/>
                      </a:schemeClr>
                    </a:solidFill>
                  </a:rPr>
                  <a:t>Торрес</a:t>
                </a:r>
                <a:endParaRPr lang="ru-RU" sz="2000" dirty="0">
                  <a:solidFill>
                    <a:schemeClr val="tx2">
                      <a:lumMod val="75000"/>
                    </a:schemeClr>
                  </a:solidFill>
                </a:endParaRPr>
              </a:p>
            </p:txBody>
          </p:sp>
        </p:grpSp>
        <p:grpSp>
          <p:nvGrpSpPr>
            <p:cNvPr id="30" name="Группа 29"/>
            <p:cNvGrpSpPr/>
            <p:nvPr/>
          </p:nvGrpSpPr>
          <p:grpSpPr>
            <a:xfrm>
              <a:off x="755576" y="5085184"/>
              <a:ext cx="1872208" cy="3051584"/>
              <a:chOff x="2483768" y="5634000"/>
              <a:chExt cx="1872208" cy="3051584"/>
            </a:xfrm>
          </p:grpSpPr>
          <p:pic>
            <p:nvPicPr>
              <p:cNvPr id="28" name="Picture 2" descr="Лучшие волейболисты ХХ века, трехкратные олимпийские чемпионы Регла ТОРРЕС и Карч КИРАЙ, сейчас работающие тренерами женских сборных Кубы и США, перед встречей своих команд на ЧМ-2010. Фото vb.org из Мацумото">
                <a:hlinkClick r:id="rId14" action="ppaction://hlinksldjump"/>
              </p:cNvPr>
              <p:cNvPicPr>
                <a:picLocks noChangeAspect="1" noChangeArrowheads="1"/>
              </p:cNvPicPr>
              <p:nvPr/>
            </p:nvPicPr>
            <p:blipFill>
              <a:blip r:embed="rId15" cstate="email"/>
              <a:srcRect/>
              <a:stretch>
                <a:fillRect/>
              </a:stretch>
            </p:blipFill>
            <p:spPr bwMode="auto">
              <a:xfrm>
                <a:off x="2483768" y="5634000"/>
                <a:ext cx="1872208" cy="2448000"/>
              </a:xfrm>
              <a:prstGeom prst="rect">
                <a:avLst/>
              </a:prstGeom>
              <a:noFill/>
            </p:spPr>
          </p:pic>
          <p:sp>
            <p:nvSpPr>
              <p:cNvPr id="29" name="Прямоугольник 28"/>
              <p:cNvSpPr/>
              <p:nvPr/>
            </p:nvSpPr>
            <p:spPr>
              <a:xfrm>
                <a:off x="2483768" y="8037512"/>
                <a:ext cx="1872208" cy="64807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solidFill>
                      <a:srgbClr val="002060"/>
                    </a:solidFill>
                  </a:rPr>
                  <a:t>Карч </a:t>
                </a:r>
              </a:p>
              <a:p>
                <a:pPr algn="ctr"/>
                <a:r>
                  <a:rPr lang="ru-RU" sz="2000" dirty="0" err="1" smtClean="0">
                    <a:solidFill>
                      <a:srgbClr val="002060"/>
                    </a:solidFill>
                  </a:rPr>
                  <a:t>Кирай</a:t>
                </a:r>
                <a:endParaRPr lang="ru-RU" sz="2000" dirty="0">
                  <a:solidFill>
                    <a:srgbClr val="002060"/>
                  </a:solidFill>
                </a:endParaRPr>
              </a:p>
            </p:txBody>
          </p:sp>
        </p:grpSp>
      </p:grpSp>
      <p:grpSp>
        <p:nvGrpSpPr>
          <p:cNvPr id="36" name="Группа 35"/>
          <p:cNvGrpSpPr/>
          <p:nvPr/>
        </p:nvGrpSpPr>
        <p:grpSpPr>
          <a:xfrm>
            <a:off x="755576" y="1988840"/>
            <a:ext cx="6984776" cy="3051720"/>
            <a:chOff x="899592" y="5633864"/>
            <a:chExt cx="6984776" cy="3051720"/>
          </a:xfrm>
        </p:grpSpPr>
        <p:pic>
          <p:nvPicPr>
            <p:cNvPr id="6146" name="Picture 2" descr="Картинка 39 из 7822">
              <a:hlinkClick r:id="rId16" action="ppaction://hlinksldjump"/>
            </p:cNvPr>
            <p:cNvPicPr>
              <a:picLocks noChangeAspect="1" noChangeArrowheads="1"/>
            </p:cNvPicPr>
            <p:nvPr/>
          </p:nvPicPr>
          <p:blipFill>
            <a:blip r:embed="rId17" cstate="email"/>
            <a:srcRect/>
            <a:stretch>
              <a:fillRect/>
            </a:stretch>
          </p:blipFill>
          <p:spPr bwMode="auto">
            <a:xfrm>
              <a:off x="3347864" y="5633864"/>
              <a:ext cx="2088232" cy="2448272"/>
            </a:xfrm>
            <a:prstGeom prst="rect">
              <a:avLst/>
            </a:prstGeom>
            <a:noFill/>
          </p:spPr>
        </p:pic>
        <p:pic>
          <p:nvPicPr>
            <p:cNvPr id="13" name="Picture 2" descr="Ekaterina Gamova 3.jpg">
              <a:hlinkClick r:id="rId18" action="ppaction://hlinksldjump"/>
            </p:cNvPr>
            <p:cNvPicPr>
              <a:picLocks noChangeAspect="1" noChangeArrowheads="1"/>
            </p:cNvPicPr>
            <p:nvPr/>
          </p:nvPicPr>
          <p:blipFill>
            <a:blip r:embed="rId19" cstate="email"/>
            <a:srcRect/>
            <a:stretch>
              <a:fillRect/>
            </a:stretch>
          </p:blipFill>
          <p:spPr bwMode="auto">
            <a:xfrm>
              <a:off x="899592" y="5634000"/>
              <a:ext cx="2137939" cy="2448000"/>
            </a:xfrm>
            <a:prstGeom prst="rect">
              <a:avLst/>
            </a:prstGeom>
            <a:noFill/>
          </p:spPr>
        </p:pic>
        <p:pic>
          <p:nvPicPr>
            <p:cNvPr id="19462" name="Picture 6" descr="Картинка 18 из 488">
              <a:hlinkClick r:id="rId20" action="ppaction://hlinksldjump"/>
            </p:cNvPr>
            <p:cNvPicPr>
              <a:picLocks noChangeAspect="1" noChangeArrowheads="1"/>
            </p:cNvPicPr>
            <p:nvPr/>
          </p:nvPicPr>
          <p:blipFill>
            <a:blip r:embed="rId21" cstate="email"/>
            <a:srcRect/>
            <a:stretch>
              <a:fillRect/>
            </a:stretch>
          </p:blipFill>
          <p:spPr bwMode="auto">
            <a:xfrm>
              <a:off x="5724128" y="5634000"/>
              <a:ext cx="2132147" cy="2448000"/>
            </a:xfrm>
            <a:prstGeom prst="rect">
              <a:avLst/>
            </a:prstGeom>
            <a:noFill/>
          </p:spPr>
        </p:pic>
        <p:sp>
          <p:nvSpPr>
            <p:cNvPr id="33" name="Прямоугольник 32"/>
            <p:cNvSpPr/>
            <p:nvPr/>
          </p:nvSpPr>
          <p:spPr>
            <a:xfrm>
              <a:off x="5652120" y="8037512"/>
              <a:ext cx="2232248" cy="64807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solidFill>
                    <a:srgbClr val="002060"/>
                  </a:solidFill>
                </a:rPr>
                <a:t>Любовь</a:t>
              </a:r>
            </a:p>
            <a:p>
              <a:pPr algn="ctr"/>
              <a:r>
                <a:rPr lang="ru-RU" sz="2000" dirty="0" smtClean="0">
                  <a:solidFill>
                    <a:srgbClr val="002060"/>
                  </a:solidFill>
                </a:rPr>
                <a:t> Соколова</a:t>
              </a:r>
              <a:endParaRPr lang="ru-RU" sz="2000" dirty="0">
                <a:solidFill>
                  <a:srgbClr val="002060"/>
                </a:solidFill>
              </a:endParaRPr>
            </a:p>
          </p:txBody>
        </p:sp>
        <p:sp>
          <p:nvSpPr>
            <p:cNvPr id="34" name="Прямоугольник 33"/>
            <p:cNvSpPr/>
            <p:nvPr/>
          </p:nvSpPr>
          <p:spPr>
            <a:xfrm>
              <a:off x="3347864" y="8037512"/>
              <a:ext cx="2088232" cy="64807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solidFill>
                    <a:srgbClr val="002060"/>
                  </a:solidFill>
                </a:rPr>
                <a:t>Жиба</a:t>
              </a:r>
              <a:endParaRPr lang="ru-RU" sz="2000" dirty="0">
                <a:solidFill>
                  <a:srgbClr val="002060"/>
                </a:solidFill>
              </a:endParaRPr>
            </a:p>
          </p:txBody>
        </p:sp>
        <p:sp>
          <p:nvSpPr>
            <p:cNvPr id="35" name="Прямоугольник 34"/>
            <p:cNvSpPr/>
            <p:nvPr/>
          </p:nvSpPr>
          <p:spPr>
            <a:xfrm>
              <a:off x="899592" y="8037512"/>
              <a:ext cx="2160240" cy="64807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solidFill>
                    <a:srgbClr val="002060"/>
                  </a:solidFill>
                </a:rPr>
                <a:t>Екатерина </a:t>
              </a:r>
            </a:p>
            <a:p>
              <a:pPr algn="ctr"/>
              <a:r>
                <a:rPr lang="ru-RU" sz="2000" dirty="0" err="1" smtClean="0">
                  <a:solidFill>
                    <a:srgbClr val="002060"/>
                  </a:solidFill>
                </a:rPr>
                <a:t>Гамова</a:t>
              </a:r>
              <a:endParaRPr lang="ru-RU" sz="2000" dirty="0">
                <a:solidFill>
                  <a:srgbClr val="002060"/>
                </a:solidFill>
              </a:endParaRPr>
            </a:p>
          </p:txBody>
        </p:sp>
      </p:grpSp>
      <p:sp>
        <p:nvSpPr>
          <p:cNvPr id="31" name="Нашивка 30">
            <a:hlinkClick r:id="rId22" action="ppaction://hlinksldjump"/>
          </p:cNvPr>
          <p:cNvSpPr/>
          <p:nvPr/>
        </p:nvSpPr>
        <p:spPr>
          <a:xfrm rot="16200000">
            <a:off x="8392988"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spd="slow" advClick="0">
    <p:fade/>
  </p:transition>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7" presetClass="exit" presetSubtype="2" fill="hold" nodeType="clickEffect">
                                  <p:stCondLst>
                                    <p:cond delay="0"/>
                                  </p:stCondLst>
                                  <p:childTnLst>
                                    <p:anim calcmode="lin" valueType="num">
                                      <p:cBhvr additive="base">
                                        <p:cTn id="6" dur="1000"/>
                                        <p:tgtEl>
                                          <p:spTgt spid="24"/>
                                        </p:tgtEl>
                                        <p:attrNameLst>
                                          <p:attrName>ppt_x</p:attrName>
                                        </p:attrNameLst>
                                      </p:cBhvr>
                                      <p:tavLst>
                                        <p:tav tm="0">
                                          <p:val>
                                            <p:strVal val="ppt_x"/>
                                          </p:val>
                                        </p:tav>
                                        <p:tav tm="100000">
                                          <p:val>
                                            <p:strVal val="1+ppt_w/2"/>
                                          </p:val>
                                        </p:tav>
                                      </p:tavLst>
                                    </p:anim>
                                    <p:anim calcmode="lin" valueType="num">
                                      <p:cBhvr additive="base">
                                        <p:cTn id="7" dur="1000"/>
                                        <p:tgtEl>
                                          <p:spTgt spid="24"/>
                                        </p:tgtEl>
                                        <p:attrNameLst>
                                          <p:attrName>ppt_y</p:attrName>
                                        </p:attrNameLst>
                                      </p:cBhvr>
                                      <p:tavLst>
                                        <p:tav tm="0">
                                          <p:val>
                                            <p:strVal val="ppt_y"/>
                                          </p:val>
                                        </p:tav>
                                        <p:tav tm="100000">
                                          <p:val>
                                            <p:strVal val="ppt_y"/>
                                          </p:val>
                                        </p:tav>
                                      </p:tavLst>
                                    </p:anim>
                                    <p:set>
                                      <p:cBhvr>
                                        <p:cTn id="8" dur="1" fill="hold">
                                          <p:stCondLst>
                                            <p:cond delay="999"/>
                                          </p:stCondLst>
                                        </p:cTn>
                                        <p:tgtEl>
                                          <p:spTgt spid="24"/>
                                        </p:tgtEl>
                                        <p:attrNameLst>
                                          <p:attrName>style.visibility</p:attrName>
                                        </p:attrNameLst>
                                      </p:cBhvr>
                                      <p:to>
                                        <p:strVal val="hidden"/>
                                      </p:to>
                                    </p:set>
                                  </p:childTnLst>
                                </p:cTn>
                              </p:par>
                              <p:par>
                                <p:cTn id="9" presetID="2" presetClass="entr" presetSubtype="8"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1000" fill="hold"/>
                                        <p:tgtEl>
                                          <p:spTgt spid="32"/>
                                        </p:tgtEl>
                                        <p:attrNameLst>
                                          <p:attrName>ppt_x</p:attrName>
                                        </p:attrNameLst>
                                      </p:cBhvr>
                                      <p:tavLst>
                                        <p:tav tm="0">
                                          <p:val>
                                            <p:strVal val="0-#ppt_w/2"/>
                                          </p:val>
                                        </p:tav>
                                        <p:tav tm="100000">
                                          <p:val>
                                            <p:strVal val="#ppt_x"/>
                                          </p:val>
                                        </p:tav>
                                      </p:tavLst>
                                    </p:anim>
                                    <p:anim calcmode="lin" valueType="num">
                                      <p:cBhvr additive="base">
                                        <p:cTn id="12" dur="10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7" presetClass="exit" presetSubtype="2" fill="hold" nodeType="clickEffect">
                                  <p:stCondLst>
                                    <p:cond delay="0"/>
                                  </p:stCondLst>
                                  <p:childTnLst>
                                    <p:anim calcmode="lin" valueType="num">
                                      <p:cBhvr additive="base">
                                        <p:cTn id="16" dur="1000"/>
                                        <p:tgtEl>
                                          <p:spTgt spid="32"/>
                                        </p:tgtEl>
                                        <p:attrNameLst>
                                          <p:attrName>ppt_x</p:attrName>
                                        </p:attrNameLst>
                                      </p:cBhvr>
                                      <p:tavLst>
                                        <p:tav tm="0">
                                          <p:val>
                                            <p:strVal val="ppt_x"/>
                                          </p:val>
                                        </p:tav>
                                        <p:tav tm="100000">
                                          <p:val>
                                            <p:strVal val="1+ppt_w/2"/>
                                          </p:val>
                                        </p:tav>
                                      </p:tavLst>
                                    </p:anim>
                                    <p:anim calcmode="lin" valueType="num">
                                      <p:cBhvr additive="base">
                                        <p:cTn id="17" dur="1000"/>
                                        <p:tgtEl>
                                          <p:spTgt spid="32"/>
                                        </p:tgtEl>
                                        <p:attrNameLst>
                                          <p:attrName>ppt_y</p:attrName>
                                        </p:attrNameLst>
                                      </p:cBhvr>
                                      <p:tavLst>
                                        <p:tav tm="0">
                                          <p:val>
                                            <p:strVal val="ppt_y"/>
                                          </p:val>
                                        </p:tav>
                                        <p:tav tm="100000">
                                          <p:val>
                                            <p:strVal val="ppt_y"/>
                                          </p:val>
                                        </p:tav>
                                      </p:tavLst>
                                    </p:anim>
                                    <p:set>
                                      <p:cBhvr>
                                        <p:cTn id="18" dur="1" fill="hold">
                                          <p:stCondLst>
                                            <p:cond delay="999"/>
                                          </p:stCondLst>
                                        </p:cTn>
                                        <p:tgtEl>
                                          <p:spTgt spid="32"/>
                                        </p:tgtEl>
                                        <p:attrNameLst>
                                          <p:attrName>style.visibility</p:attrName>
                                        </p:attrNameLst>
                                      </p:cBhvr>
                                      <p:to>
                                        <p:strVal val="hidden"/>
                                      </p:to>
                                    </p:set>
                                  </p:childTnLst>
                                </p:cTn>
                              </p:par>
                              <p:par>
                                <p:cTn id="19" presetID="2" presetClass="entr" presetSubtype="8"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1000" fill="hold"/>
                                        <p:tgtEl>
                                          <p:spTgt spid="36"/>
                                        </p:tgtEl>
                                        <p:attrNameLst>
                                          <p:attrName>ppt_x</p:attrName>
                                        </p:attrNameLst>
                                      </p:cBhvr>
                                      <p:tavLst>
                                        <p:tav tm="0">
                                          <p:val>
                                            <p:strVal val="0-#ppt_w/2"/>
                                          </p:val>
                                        </p:tav>
                                        <p:tav tm="100000">
                                          <p:val>
                                            <p:strVal val="#ppt_x"/>
                                          </p:val>
                                        </p:tav>
                                      </p:tavLst>
                                    </p:anim>
                                    <p:anim calcmode="lin" valueType="num">
                                      <p:cBhvr additive="base">
                                        <p:cTn id="22" dur="1000" fill="hold"/>
                                        <p:tgtEl>
                                          <p:spTgt spid="36"/>
                                        </p:tgtEl>
                                        <p:attrNameLst>
                                          <p:attrName>ppt_y</p:attrName>
                                        </p:attrNameLst>
                                      </p:cBhvr>
                                      <p:tavLst>
                                        <p:tav tm="0">
                                          <p:val>
                                            <p:strVal val="#ppt_y"/>
                                          </p:val>
                                        </p:tav>
                                        <p:tav tm="100000">
                                          <p:val>
                                            <p:strVal val="#ppt_y"/>
                                          </p:val>
                                        </p:tav>
                                      </p:tavLst>
                                    </p:anim>
                                  </p:childTnLst>
                                </p:cTn>
                              </p:par>
                            </p:childTnLst>
                          </p:cTn>
                        </p:par>
                        <p:par>
                          <p:cTn id="23" fill="hold">
                            <p:stCondLst>
                              <p:cond delay="1000"/>
                            </p:stCondLst>
                            <p:childTnLst>
                              <p:par>
                                <p:cTn id="24" presetID="1" presetClass="entr" presetSubtype="0"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7" presetClass="exit" presetSubtype="2" fill="hold" nodeType="clickEffect">
                                  <p:stCondLst>
                                    <p:cond delay="0"/>
                                  </p:stCondLst>
                                  <p:childTnLst>
                                    <p:anim calcmode="lin" valueType="num">
                                      <p:cBhvr additive="base">
                                        <p:cTn id="29" dur="1000"/>
                                        <p:tgtEl>
                                          <p:spTgt spid="36"/>
                                        </p:tgtEl>
                                        <p:attrNameLst>
                                          <p:attrName>ppt_x</p:attrName>
                                        </p:attrNameLst>
                                      </p:cBhvr>
                                      <p:tavLst>
                                        <p:tav tm="0">
                                          <p:val>
                                            <p:strVal val="ppt_x"/>
                                          </p:val>
                                        </p:tav>
                                        <p:tav tm="100000">
                                          <p:val>
                                            <p:strVal val="1+ppt_w/2"/>
                                          </p:val>
                                        </p:tav>
                                      </p:tavLst>
                                    </p:anim>
                                    <p:anim calcmode="lin" valueType="num">
                                      <p:cBhvr additive="base">
                                        <p:cTn id="30" dur="1000"/>
                                        <p:tgtEl>
                                          <p:spTgt spid="36"/>
                                        </p:tgtEl>
                                        <p:attrNameLst>
                                          <p:attrName>ppt_y</p:attrName>
                                        </p:attrNameLst>
                                      </p:cBhvr>
                                      <p:tavLst>
                                        <p:tav tm="0">
                                          <p:val>
                                            <p:strVal val="ppt_y"/>
                                          </p:val>
                                        </p:tav>
                                        <p:tav tm="100000">
                                          <p:val>
                                            <p:strVal val="ppt_y"/>
                                          </p:val>
                                        </p:tav>
                                      </p:tavLst>
                                    </p:anim>
                                    <p:set>
                                      <p:cBhvr>
                                        <p:cTn id="31" dur="1" fill="hold">
                                          <p:stCondLst>
                                            <p:cond delay="999"/>
                                          </p:stCondLst>
                                        </p:cTn>
                                        <p:tgtEl>
                                          <p:spTgt spid="36"/>
                                        </p:tgtEl>
                                        <p:attrNameLst>
                                          <p:attrName>style.visibility</p:attrName>
                                        </p:attrNameLst>
                                      </p:cBhvr>
                                      <p:to>
                                        <p:strVal val="hidden"/>
                                      </p:to>
                                    </p:set>
                                  </p:childTnLst>
                                </p:cTn>
                              </p:par>
                              <p:par>
                                <p:cTn id="32" presetID="2" presetClass="entr" presetSubtype="8"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additive="base">
                                        <p:cTn id="34" dur="1000" fill="hold"/>
                                        <p:tgtEl>
                                          <p:spTgt spid="24"/>
                                        </p:tgtEl>
                                        <p:attrNameLst>
                                          <p:attrName>ppt_x</p:attrName>
                                        </p:attrNameLst>
                                      </p:cBhvr>
                                      <p:tavLst>
                                        <p:tav tm="0">
                                          <p:val>
                                            <p:strVal val="0-#ppt_w/2"/>
                                          </p:val>
                                        </p:tav>
                                        <p:tav tm="100000">
                                          <p:val>
                                            <p:strVal val="#ppt_x"/>
                                          </p:val>
                                        </p:tav>
                                      </p:tavLst>
                                    </p:anim>
                                    <p:anim calcmode="lin" valueType="num">
                                      <p:cBhvr additive="base">
                                        <p:cTn id="35"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nextCondLst>
                <p:cond evt="onClick" delay="0">
                  <p:tgtEl>
                    <p:spTgt spid="25"/>
                  </p:tgtEl>
                </p:cond>
              </p:nextCondLst>
            </p:seq>
          </p:childTnLst>
        </p:cTn>
      </p:par>
    </p:tnLst>
    <p:bldLst>
      <p:bldP spid="3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2" name="Прямоугольник 1">
            <a:hlinkClick r:id="rId4" action="ppaction://hlinksldjump"/>
          </p:cNvPr>
          <p:cNvSpPr/>
          <p:nvPr/>
        </p:nvSpPr>
        <p:spPr>
          <a:xfrm>
            <a:off x="467544" y="404664"/>
            <a:ext cx="8208912" cy="604867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ru-RU" sz="2800" dirty="0"/>
          </a:p>
        </p:txBody>
      </p:sp>
      <p:pic>
        <p:nvPicPr>
          <p:cNvPr id="3" name="Picture 6" descr="Картинка 3 из 11"/>
          <p:cNvPicPr>
            <a:picLocks noChangeAspect="1" noChangeArrowheads="1"/>
          </p:cNvPicPr>
          <p:nvPr/>
        </p:nvPicPr>
        <p:blipFill>
          <a:blip r:embed="rId5" cstate="email"/>
          <a:srcRect/>
          <a:stretch>
            <a:fillRect/>
          </a:stretch>
        </p:blipFill>
        <p:spPr bwMode="auto">
          <a:xfrm>
            <a:off x="899592" y="1916832"/>
            <a:ext cx="1971675" cy="2133601"/>
          </a:xfrm>
          <a:prstGeom prst="rect">
            <a:avLst/>
          </a:prstGeom>
          <a:noFill/>
          <a:effectLst>
            <a:reflection blurRad="6350" stA="52000" endA="300" endPos="35000" dir="5400000" sy="-100000" algn="bl" rotWithShape="0"/>
          </a:effectLst>
        </p:spPr>
      </p:pic>
      <p:sp>
        <p:nvSpPr>
          <p:cNvPr id="4" name="Прямоугольник 3"/>
          <p:cNvSpPr/>
          <p:nvPr/>
        </p:nvSpPr>
        <p:spPr>
          <a:xfrm>
            <a:off x="3131840" y="908720"/>
            <a:ext cx="5472608" cy="4104456"/>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ru-RU" sz="2800" dirty="0" smtClean="0">
                <a:solidFill>
                  <a:schemeClr val="accent1">
                    <a:lumMod val="75000"/>
                  </a:schemeClr>
                </a:solidFill>
              </a:rPr>
              <a:t>По количеству завоёванных медалей на олимпийских волейбольных турнирах не имеет равных в мире. Начала карьеру в сборной СССР в 16-летнем возрасте и оставалась в основном составе на протяжении 15 лет, получив от коллег прозвище Каспийская гроза за силовой стиль игры</a:t>
            </a:r>
            <a:r>
              <a:rPr lang="ru-RU" sz="2800" dirty="0" smtClean="0"/>
              <a:t>.</a:t>
            </a:r>
            <a:endParaRPr lang="ru-RU" sz="2800" dirty="0">
              <a:solidFill>
                <a:schemeClr val="accent1">
                  <a:lumMod val="75000"/>
                </a:schemeClr>
              </a:solidFill>
            </a:endParaRPr>
          </a:p>
        </p:txBody>
      </p:sp>
      <p:sp>
        <p:nvSpPr>
          <p:cNvPr id="5" name="Прямоугольник 4"/>
          <p:cNvSpPr/>
          <p:nvPr/>
        </p:nvSpPr>
        <p:spPr>
          <a:xfrm>
            <a:off x="683568" y="692696"/>
            <a:ext cx="2520280" cy="864096"/>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ru-RU" sz="2800" b="1" dirty="0" smtClean="0">
                <a:solidFill>
                  <a:schemeClr val="accent1">
                    <a:lumMod val="75000"/>
                  </a:schemeClr>
                </a:solidFill>
              </a:rPr>
              <a:t>Инна  </a:t>
            </a:r>
            <a:r>
              <a:rPr lang="ru-RU" sz="2800" b="1" dirty="0" err="1" smtClean="0">
                <a:solidFill>
                  <a:schemeClr val="accent1">
                    <a:lumMod val="75000"/>
                  </a:schemeClr>
                </a:solidFill>
              </a:rPr>
              <a:t>Рыскаль</a:t>
            </a:r>
            <a:endParaRPr lang="ru-RU" sz="2800" b="1" dirty="0" smtClean="0">
              <a:solidFill>
                <a:schemeClr val="accent1">
                  <a:lumMod val="75000"/>
                </a:schemeClr>
              </a:solidFill>
            </a:endParaRPr>
          </a:p>
          <a:p>
            <a:pPr algn="ctr"/>
            <a:r>
              <a:rPr lang="ru-RU" sz="2800" b="1" dirty="0" smtClean="0">
                <a:solidFill>
                  <a:schemeClr val="accent1">
                    <a:lumMod val="75000"/>
                  </a:schemeClr>
                </a:solidFill>
              </a:rPr>
              <a:t>(Россия)</a:t>
            </a:r>
            <a:endParaRPr lang="ru-RU" sz="2800" b="1" dirty="0">
              <a:solidFill>
                <a:schemeClr val="accent1">
                  <a:lumMod val="75000"/>
                </a:schemeClr>
              </a:solidFill>
            </a:endParaRPr>
          </a:p>
        </p:txBody>
      </p:sp>
      <p:grpSp>
        <p:nvGrpSpPr>
          <p:cNvPr id="30" name="Группа 29"/>
          <p:cNvGrpSpPr/>
          <p:nvPr/>
        </p:nvGrpSpPr>
        <p:grpSpPr>
          <a:xfrm>
            <a:off x="3491880" y="5085184"/>
            <a:ext cx="4752528" cy="1224136"/>
            <a:chOff x="3491880" y="5085184"/>
            <a:chExt cx="4752528" cy="1224136"/>
          </a:xfrm>
        </p:grpSpPr>
        <p:grpSp>
          <p:nvGrpSpPr>
            <p:cNvPr id="11" name="Группа 10"/>
            <p:cNvGrpSpPr/>
            <p:nvPr/>
          </p:nvGrpSpPr>
          <p:grpSpPr>
            <a:xfrm>
              <a:off x="3491880" y="5085184"/>
              <a:ext cx="1296144" cy="1224136"/>
              <a:chOff x="2699792" y="4869160"/>
              <a:chExt cx="1296144" cy="1224136"/>
            </a:xfrm>
          </p:grpSpPr>
          <p:sp>
            <p:nvSpPr>
              <p:cNvPr id="12" name="Прямоугольник 11"/>
              <p:cNvSpPr/>
              <p:nvPr/>
            </p:nvSpPr>
            <p:spPr>
              <a:xfrm>
                <a:off x="2699792" y="5589240"/>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13" name="Прямоугольник 12"/>
              <p:cNvSpPr/>
              <p:nvPr/>
            </p:nvSpPr>
            <p:spPr>
              <a:xfrm>
                <a:off x="3131840" y="5589240"/>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14" name="Прямоугольник 13"/>
              <p:cNvSpPr/>
              <p:nvPr/>
            </p:nvSpPr>
            <p:spPr>
              <a:xfrm>
                <a:off x="3563888" y="5589240"/>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5" name="Picture 6" descr="http://skoro2012.ru/wp-content/uploads/2011/03/get_img.png"/>
              <p:cNvPicPr>
                <a:picLocks noChangeAspect="1" noChangeArrowheads="1"/>
              </p:cNvPicPr>
              <p:nvPr/>
            </p:nvPicPr>
            <p:blipFill>
              <a:blip r:embed="rId6" cstate="email">
                <a:clrChange>
                  <a:clrFrom>
                    <a:srgbClr val="FFFFFF"/>
                  </a:clrFrom>
                  <a:clrTo>
                    <a:srgbClr val="FFFFFF">
                      <a:alpha val="0"/>
                    </a:srgbClr>
                  </a:clrTo>
                </a:clrChange>
              </a:blip>
              <a:srcRect/>
              <a:stretch>
                <a:fillRect/>
              </a:stretch>
            </p:blipFill>
            <p:spPr bwMode="auto">
              <a:xfrm>
                <a:off x="2699792" y="4869160"/>
                <a:ext cx="1296144" cy="720080"/>
              </a:xfrm>
              <a:prstGeom prst="rect">
                <a:avLst/>
              </a:prstGeom>
              <a:noFill/>
              <a:ln>
                <a:solidFill>
                  <a:schemeClr val="accent1"/>
                </a:solidFill>
              </a:ln>
            </p:spPr>
          </p:pic>
        </p:grpSp>
        <p:grpSp>
          <p:nvGrpSpPr>
            <p:cNvPr id="18" name="Группа 17"/>
            <p:cNvGrpSpPr/>
            <p:nvPr/>
          </p:nvGrpSpPr>
          <p:grpSpPr>
            <a:xfrm>
              <a:off x="5220072" y="5157192"/>
              <a:ext cx="1296144" cy="1152128"/>
              <a:chOff x="2771800" y="5157192"/>
              <a:chExt cx="1296144" cy="1152128"/>
            </a:xfrm>
          </p:grpSpPr>
          <p:sp>
            <p:nvSpPr>
              <p:cNvPr id="19" name="Прямоугольник 18"/>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sp>
            <p:nvSpPr>
              <p:cNvPr id="20" name="Прямоугольник 19"/>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21" name="Прямоугольник 20"/>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Прямоугольник 21"/>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Мира</a:t>
                </a:r>
                <a:endParaRPr lang="ru-RU" dirty="0">
                  <a:solidFill>
                    <a:schemeClr val="tx2">
                      <a:lumMod val="75000"/>
                    </a:schemeClr>
                  </a:solidFill>
                </a:endParaRPr>
              </a:p>
            </p:txBody>
          </p:sp>
        </p:grpSp>
        <p:grpSp>
          <p:nvGrpSpPr>
            <p:cNvPr id="23" name="Группа 22"/>
            <p:cNvGrpSpPr/>
            <p:nvPr/>
          </p:nvGrpSpPr>
          <p:grpSpPr>
            <a:xfrm>
              <a:off x="6948264" y="5157192"/>
              <a:ext cx="1296144" cy="1152128"/>
              <a:chOff x="2771800" y="5157192"/>
              <a:chExt cx="1296144" cy="1152128"/>
            </a:xfrm>
          </p:grpSpPr>
          <p:sp>
            <p:nvSpPr>
              <p:cNvPr id="24" name="Прямоугольник 23"/>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3</a:t>
                </a:r>
                <a:endParaRPr lang="ru-RU" sz="2400" b="1" dirty="0">
                  <a:solidFill>
                    <a:schemeClr val="tx2">
                      <a:lumMod val="75000"/>
                    </a:schemeClr>
                  </a:solidFill>
                </a:endParaRPr>
              </a:p>
            </p:txBody>
          </p:sp>
          <p:sp>
            <p:nvSpPr>
              <p:cNvPr id="25" name="Прямоугольник 24"/>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26" name="Прямоугольник 25"/>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7" name="Прямоугольник 26"/>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Европы</a:t>
                </a:r>
                <a:endParaRPr lang="ru-RU" dirty="0">
                  <a:solidFill>
                    <a:schemeClr val="tx2">
                      <a:lumMod val="75000"/>
                    </a:schemeClr>
                  </a:solidFill>
                </a:endParaRPr>
              </a:p>
            </p:txBody>
          </p:sp>
        </p:grpSp>
      </p:grpSp>
      <p:sp>
        <p:nvSpPr>
          <p:cNvPr id="28" name="TextBox 27"/>
          <p:cNvSpPr txBox="1"/>
          <p:nvPr/>
        </p:nvSpPr>
        <p:spPr>
          <a:xfrm>
            <a:off x="899592" y="5445224"/>
            <a:ext cx="2016224" cy="461665"/>
          </a:xfrm>
          <a:prstGeom prst="rect">
            <a:avLst/>
          </a:prstGeom>
          <a:noFill/>
        </p:spPr>
        <p:txBody>
          <a:bodyPr wrap="square" rtlCol="0">
            <a:spAutoFit/>
          </a:bodyPr>
          <a:lstStyle/>
          <a:p>
            <a:pPr algn="ctr"/>
            <a:r>
              <a:rPr lang="ru-RU" sz="2400" dirty="0" smtClean="0">
                <a:solidFill>
                  <a:schemeClr val="accent1">
                    <a:lumMod val="75000"/>
                  </a:schemeClr>
                </a:solidFill>
              </a:rPr>
              <a:t>Достижения </a:t>
            </a:r>
          </a:p>
        </p:txBody>
      </p:sp>
      <p:sp>
        <p:nvSpPr>
          <p:cNvPr id="29" name="Нашивка 28">
            <a:hlinkClick r:id="rId4" action="ppaction://hlinksldjump"/>
          </p:cNvPr>
          <p:cNvSpPr/>
          <p:nvPr/>
        </p:nvSpPr>
        <p:spPr>
          <a:xfrm rot="16200000">
            <a:off x="8392988"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spd="slow" advClick="0">
    <p:fade/>
  </p:transition>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1000"/>
                                        <p:tgtEl>
                                          <p:spTgt spid="30"/>
                                        </p:tgtEl>
                                      </p:cBhvr>
                                    </p:animEffect>
                                  </p:childTnLst>
                                </p:cTn>
                              </p:par>
                            </p:childTnLst>
                          </p:cTn>
                        </p:par>
                      </p:childTnLst>
                    </p:cTn>
                  </p:par>
                </p:childTnLst>
              </p:cTn>
              <p:nextCondLst>
                <p:cond evt="onClick" delay="0">
                  <p:tgtEl>
                    <p:spTgt spid="28"/>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24" name="Прямоугольник 23"/>
          <p:cNvSpPr/>
          <p:nvPr/>
        </p:nvSpPr>
        <p:spPr>
          <a:xfrm flipV="1">
            <a:off x="323528" y="476672"/>
            <a:ext cx="8352928" cy="612068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074" name="Picture 2" descr="Георгий Мондзолевский.jpg"/>
          <p:cNvPicPr>
            <a:picLocks noChangeAspect="1" noChangeArrowheads="1"/>
          </p:cNvPicPr>
          <p:nvPr/>
        </p:nvPicPr>
        <p:blipFill>
          <a:blip r:embed="rId4" cstate="email"/>
          <a:srcRect/>
          <a:stretch>
            <a:fillRect/>
          </a:stretch>
        </p:blipFill>
        <p:spPr bwMode="auto">
          <a:xfrm>
            <a:off x="683568" y="1844824"/>
            <a:ext cx="2592288" cy="3456384"/>
          </a:xfrm>
          <a:prstGeom prst="rect">
            <a:avLst/>
          </a:prstGeom>
          <a:noFill/>
        </p:spPr>
      </p:pic>
      <p:sp>
        <p:nvSpPr>
          <p:cNvPr id="3" name="Прямоугольник 2"/>
          <p:cNvSpPr/>
          <p:nvPr/>
        </p:nvSpPr>
        <p:spPr>
          <a:xfrm>
            <a:off x="611560" y="620688"/>
            <a:ext cx="2712859" cy="954107"/>
          </a:xfrm>
          <a:prstGeom prst="rect">
            <a:avLst/>
          </a:prstGeom>
        </p:spPr>
        <p:txBody>
          <a:bodyPr wrap="none">
            <a:spAutoFit/>
          </a:bodyPr>
          <a:lstStyle/>
          <a:p>
            <a:r>
              <a:rPr lang="ru-RU" sz="2800" b="1" dirty="0" smtClean="0">
                <a:solidFill>
                  <a:schemeClr val="accent1">
                    <a:lumMod val="75000"/>
                  </a:schemeClr>
                </a:solidFill>
              </a:rPr>
              <a:t>Георгий </a:t>
            </a:r>
          </a:p>
          <a:p>
            <a:r>
              <a:rPr lang="ru-RU" sz="2800" b="1" dirty="0" err="1" smtClean="0">
                <a:solidFill>
                  <a:schemeClr val="accent1">
                    <a:lumMod val="75000"/>
                  </a:schemeClr>
                </a:solidFill>
              </a:rPr>
              <a:t>Мондзолевский</a:t>
            </a:r>
            <a:endParaRPr lang="ru-RU" sz="2800" b="1" dirty="0" smtClean="0">
              <a:solidFill>
                <a:schemeClr val="accent1">
                  <a:lumMod val="75000"/>
                </a:schemeClr>
              </a:solidFill>
            </a:endParaRPr>
          </a:p>
        </p:txBody>
      </p:sp>
      <p:sp>
        <p:nvSpPr>
          <p:cNvPr id="4" name="Прямоугольник 3"/>
          <p:cNvSpPr/>
          <p:nvPr/>
        </p:nvSpPr>
        <p:spPr>
          <a:xfrm>
            <a:off x="3635896" y="908720"/>
            <a:ext cx="4680520" cy="3416320"/>
          </a:xfrm>
          <a:prstGeom prst="rect">
            <a:avLst/>
          </a:prstGeom>
        </p:spPr>
        <p:txBody>
          <a:bodyPr wrap="square">
            <a:spAutoFit/>
          </a:bodyPr>
          <a:lstStyle/>
          <a:p>
            <a:pPr algn="r"/>
            <a:r>
              <a:rPr lang="ru-RU" sz="2400" dirty="0" smtClean="0">
                <a:solidFill>
                  <a:schemeClr val="accent1">
                    <a:lumMod val="75000"/>
                  </a:schemeClr>
                </a:solidFill>
              </a:rPr>
              <a:t>Волейболист,  связующий,  Заслуженный мастер спорта СССР(1963).  Награждён двумя орденами «Знак Почёта».</a:t>
            </a:r>
          </a:p>
          <a:p>
            <a:pPr algn="r"/>
            <a:r>
              <a:rPr lang="ru-RU" sz="2400" dirty="0" smtClean="0">
                <a:solidFill>
                  <a:schemeClr val="accent1">
                    <a:lumMod val="75000"/>
                  </a:schemeClr>
                </a:solidFill>
              </a:rPr>
              <a:t>Выступал за одесские команды «Буревестник» и СКА (1951—1956), с 1958 г. — за ЦСКА.  В сборной СССР — в 1956—1964, 1967—1968 гг.</a:t>
            </a:r>
          </a:p>
        </p:txBody>
      </p:sp>
      <p:grpSp>
        <p:nvGrpSpPr>
          <p:cNvPr id="5" name="Группа 4"/>
          <p:cNvGrpSpPr/>
          <p:nvPr/>
        </p:nvGrpSpPr>
        <p:grpSpPr>
          <a:xfrm>
            <a:off x="3707904" y="5085184"/>
            <a:ext cx="4680520" cy="1152128"/>
            <a:chOff x="3635896" y="5373216"/>
            <a:chExt cx="4680520" cy="1152128"/>
          </a:xfrm>
        </p:grpSpPr>
        <p:grpSp>
          <p:nvGrpSpPr>
            <p:cNvPr id="6" name="Группа 4"/>
            <p:cNvGrpSpPr/>
            <p:nvPr/>
          </p:nvGrpSpPr>
          <p:grpSpPr>
            <a:xfrm>
              <a:off x="3635896" y="5373216"/>
              <a:ext cx="1296144" cy="1152128"/>
              <a:chOff x="2699792" y="4941168"/>
              <a:chExt cx="1296144" cy="1152128"/>
            </a:xfrm>
          </p:grpSpPr>
          <p:sp>
            <p:nvSpPr>
              <p:cNvPr id="19" name="Прямоугольник 5"/>
              <p:cNvSpPr/>
              <p:nvPr/>
            </p:nvSpPr>
            <p:spPr>
              <a:xfrm>
                <a:off x="2699792" y="5589240"/>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20" name="Прямоугольник 19"/>
              <p:cNvSpPr/>
              <p:nvPr/>
            </p:nvSpPr>
            <p:spPr>
              <a:xfrm>
                <a:off x="3131840" y="5589240"/>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21" name="Прямоугольник 20"/>
              <p:cNvSpPr/>
              <p:nvPr/>
            </p:nvSpPr>
            <p:spPr>
              <a:xfrm>
                <a:off x="3563888" y="5589240"/>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Picture 6" descr="http://skoro2012.ru/wp-content/uploads/2011/03/get_img.png"/>
              <p:cNvPicPr>
                <a:picLocks noChangeAspect="1" noChangeArrowheads="1"/>
              </p:cNvPicPr>
              <p:nvPr/>
            </p:nvPicPr>
            <p:blipFill>
              <a:blip r:embed="rId5" cstate="email">
                <a:clrChange>
                  <a:clrFrom>
                    <a:srgbClr val="F7C2CB"/>
                  </a:clrFrom>
                  <a:clrTo>
                    <a:srgbClr val="F7C2CB">
                      <a:alpha val="0"/>
                    </a:srgbClr>
                  </a:clrTo>
                </a:clrChange>
              </a:blip>
              <a:srcRect/>
              <a:stretch>
                <a:fillRect/>
              </a:stretch>
            </p:blipFill>
            <p:spPr bwMode="auto">
              <a:xfrm>
                <a:off x="2699792" y="4941168"/>
                <a:ext cx="1296144" cy="648072"/>
              </a:xfrm>
              <a:prstGeom prst="rect">
                <a:avLst/>
              </a:prstGeom>
              <a:noFill/>
              <a:ln>
                <a:solidFill>
                  <a:schemeClr val="accent1"/>
                </a:solidFill>
              </a:ln>
            </p:spPr>
          </p:pic>
        </p:grpSp>
        <p:grpSp>
          <p:nvGrpSpPr>
            <p:cNvPr id="7" name="Группа 9"/>
            <p:cNvGrpSpPr/>
            <p:nvPr/>
          </p:nvGrpSpPr>
          <p:grpSpPr>
            <a:xfrm>
              <a:off x="5292080" y="5373216"/>
              <a:ext cx="1296144" cy="1152128"/>
              <a:chOff x="2771800" y="5157192"/>
              <a:chExt cx="1296144" cy="1152128"/>
            </a:xfrm>
          </p:grpSpPr>
          <p:grpSp>
            <p:nvGrpSpPr>
              <p:cNvPr id="14" name="Группа 15"/>
              <p:cNvGrpSpPr/>
              <p:nvPr/>
            </p:nvGrpSpPr>
            <p:grpSpPr>
              <a:xfrm>
                <a:off x="2771800" y="5805264"/>
                <a:ext cx="1296144" cy="504056"/>
                <a:chOff x="2771800" y="5805264"/>
                <a:chExt cx="1296144" cy="504056"/>
              </a:xfrm>
            </p:grpSpPr>
            <p:sp>
              <p:nvSpPr>
                <p:cNvPr id="16" name="Прямоугольник 15"/>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17" name="Прямоугольник 16"/>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sp>
              <p:nvSpPr>
                <p:cNvPr id="18" name="Прямоугольник 17"/>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grpSp>
          <p:sp>
            <p:nvSpPr>
              <p:cNvPr id="15" name="Прямоугольник 14"/>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Мира</a:t>
                </a:r>
                <a:endParaRPr lang="ru-RU" dirty="0">
                  <a:solidFill>
                    <a:schemeClr val="tx2">
                      <a:lumMod val="75000"/>
                    </a:schemeClr>
                  </a:solidFill>
                </a:endParaRPr>
              </a:p>
            </p:txBody>
          </p:sp>
        </p:grpSp>
        <p:grpSp>
          <p:nvGrpSpPr>
            <p:cNvPr id="8" name="Группа 15"/>
            <p:cNvGrpSpPr/>
            <p:nvPr/>
          </p:nvGrpSpPr>
          <p:grpSpPr>
            <a:xfrm>
              <a:off x="7020272" y="5373216"/>
              <a:ext cx="1296144" cy="1152128"/>
              <a:chOff x="2771800" y="5157192"/>
              <a:chExt cx="1296144" cy="1152128"/>
            </a:xfrm>
          </p:grpSpPr>
          <p:grpSp>
            <p:nvGrpSpPr>
              <p:cNvPr id="9" name="Группа 15"/>
              <p:cNvGrpSpPr/>
              <p:nvPr/>
            </p:nvGrpSpPr>
            <p:grpSpPr>
              <a:xfrm>
                <a:off x="2771800" y="5805264"/>
                <a:ext cx="1296144" cy="504056"/>
                <a:chOff x="2771800" y="5805264"/>
                <a:chExt cx="1296144" cy="504056"/>
              </a:xfrm>
            </p:grpSpPr>
            <p:sp>
              <p:nvSpPr>
                <p:cNvPr id="11" name="Прямоугольник 10"/>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sp>
              <p:nvSpPr>
                <p:cNvPr id="12" name="Прямоугольник 11"/>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13" name="Прямоугольник 12"/>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grpSp>
          <p:sp>
            <p:nvSpPr>
              <p:cNvPr id="10" name="Прямоугольник 9"/>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Европы</a:t>
                </a:r>
                <a:endParaRPr lang="ru-RU" dirty="0">
                  <a:solidFill>
                    <a:schemeClr val="tx2">
                      <a:lumMod val="75000"/>
                    </a:schemeClr>
                  </a:solidFill>
                </a:endParaRPr>
              </a:p>
            </p:txBody>
          </p:sp>
        </p:grpSp>
      </p:grpSp>
      <p:sp>
        <p:nvSpPr>
          <p:cNvPr id="23" name="TextBox 22"/>
          <p:cNvSpPr txBox="1"/>
          <p:nvPr/>
        </p:nvSpPr>
        <p:spPr>
          <a:xfrm>
            <a:off x="971600" y="5661248"/>
            <a:ext cx="1866601" cy="461665"/>
          </a:xfrm>
          <a:prstGeom prst="rect">
            <a:avLst/>
          </a:prstGeom>
          <a:noFill/>
        </p:spPr>
        <p:txBody>
          <a:bodyPr wrap="none" rtlCol="0">
            <a:spAutoFit/>
          </a:bodyPr>
          <a:lstStyle/>
          <a:p>
            <a:pPr algn="ctr"/>
            <a:r>
              <a:rPr lang="ru-RU" sz="2400" dirty="0" smtClean="0">
                <a:solidFill>
                  <a:schemeClr val="accent1">
                    <a:lumMod val="75000"/>
                  </a:schemeClr>
                </a:solidFill>
              </a:rPr>
              <a:t>Достижения </a:t>
            </a:r>
          </a:p>
        </p:txBody>
      </p:sp>
      <p:sp>
        <p:nvSpPr>
          <p:cNvPr id="25" name="Нашивка 24">
            <a:hlinkClick r:id="rId6" action="ppaction://hlinksldjump"/>
          </p:cNvPr>
          <p:cNvSpPr/>
          <p:nvPr/>
        </p:nvSpPr>
        <p:spPr>
          <a:xfrm rot="16200000">
            <a:off x="8392988"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spd="slow" advClick="0">
    <p:fade/>
  </p:transition>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childTnLst>
                    </p:cTn>
                  </p:par>
                </p:childTnLst>
              </p:cTn>
              <p:nextCondLst>
                <p:cond evt="onClick" delay="0">
                  <p:tgtEl>
                    <p:spTgt spid="2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25" name="Прямоугольник 24"/>
          <p:cNvSpPr/>
          <p:nvPr/>
        </p:nvSpPr>
        <p:spPr>
          <a:xfrm>
            <a:off x="467544" y="404664"/>
            <a:ext cx="8280920" cy="604867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122" name="Picture 2" descr="http://upload.wikimedia.org/wikipedia/ru/thumb/0/08/%D0%9B%D1%8E%D0%B4%D0%BC%D0%B8%D0%BB%D0%B0_%D0%91%D1%83%D0%BB%D0%B4%D0%B0%D0%BA%D0%BE%D0%B2%D0%B0.jpg/150px-%D0%9B%D1%8E%D0%B4%D0%BC%D0%B8%D0%BB%D0%B0_%D0%91%D1%83%D0%BB%D0%B4%D0%B0%D0%BA%D0%BE%D0%B2%D0%B0.jpg"/>
          <p:cNvPicPr>
            <a:picLocks noChangeAspect="1" noChangeArrowheads="1"/>
          </p:cNvPicPr>
          <p:nvPr/>
        </p:nvPicPr>
        <p:blipFill>
          <a:blip r:embed="rId4" cstate="email"/>
          <a:srcRect/>
          <a:stretch>
            <a:fillRect/>
          </a:stretch>
        </p:blipFill>
        <p:spPr bwMode="auto">
          <a:xfrm>
            <a:off x="755576" y="1700808"/>
            <a:ext cx="2088232" cy="2561565"/>
          </a:xfrm>
          <a:prstGeom prst="rect">
            <a:avLst/>
          </a:prstGeom>
          <a:noFill/>
          <a:effectLst>
            <a:reflection blurRad="6350" stA="52000" endA="300" endPos="35000" dir="5400000" sy="-100000" algn="bl" rotWithShape="0"/>
          </a:effectLst>
        </p:spPr>
      </p:pic>
      <p:sp>
        <p:nvSpPr>
          <p:cNvPr id="3" name="Прямоугольник 2"/>
          <p:cNvSpPr/>
          <p:nvPr/>
        </p:nvSpPr>
        <p:spPr>
          <a:xfrm>
            <a:off x="3929058" y="1500174"/>
            <a:ext cx="4710316" cy="3046988"/>
          </a:xfrm>
          <a:prstGeom prst="rect">
            <a:avLst/>
          </a:prstGeom>
        </p:spPr>
        <p:txBody>
          <a:bodyPr wrap="square">
            <a:spAutoFit/>
          </a:bodyPr>
          <a:lstStyle/>
          <a:p>
            <a:pPr algn="r"/>
            <a:r>
              <a:rPr lang="ru-RU" sz="2400" dirty="0" smtClean="0">
                <a:solidFill>
                  <a:schemeClr val="accent1">
                    <a:lumMod val="75000"/>
                  </a:schemeClr>
                </a:solidFill>
              </a:rPr>
              <a:t>Советская волейболистка  игрок сборной СССР (1955—1972), начинала свою карьеру Людмила нападающей, но наибольших успехов добилась, как  связующая. Заслуженный мастер спорта СССР.   До 1959 г.   выступала под фамилией </a:t>
            </a:r>
            <a:r>
              <a:rPr lang="ru-RU" sz="2400" dirty="0" err="1" smtClean="0">
                <a:solidFill>
                  <a:schemeClr val="accent1">
                    <a:lumMod val="75000"/>
                  </a:schemeClr>
                </a:solidFill>
              </a:rPr>
              <a:t>Мещеряко́ва</a:t>
            </a:r>
            <a:endParaRPr lang="ru-RU" dirty="0"/>
          </a:p>
        </p:txBody>
      </p:sp>
      <p:sp>
        <p:nvSpPr>
          <p:cNvPr id="4" name="TextBox 3"/>
          <p:cNvSpPr txBox="1"/>
          <p:nvPr/>
        </p:nvSpPr>
        <p:spPr>
          <a:xfrm>
            <a:off x="755576" y="476672"/>
            <a:ext cx="2016224" cy="954107"/>
          </a:xfrm>
          <a:prstGeom prst="rect">
            <a:avLst/>
          </a:prstGeom>
          <a:noFill/>
        </p:spPr>
        <p:txBody>
          <a:bodyPr wrap="square" rtlCol="0">
            <a:spAutoFit/>
          </a:bodyPr>
          <a:lstStyle/>
          <a:p>
            <a:r>
              <a:rPr lang="ru-RU" sz="2800" b="1" dirty="0" smtClean="0">
                <a:solidFill>
                  <a:schemeClr val="accent1">
                    <a:lumMod val="75000"/>
                  </a:schemeClr>
                </a:solidFill>
              </a:rPr>
              <a:t>Людмила</a:t>
            </a:r>
          </a:p>
          <a:p>
            <a:r>
              <a:rPr lang="ru-RU" sz="2800" b="1" dirty="0" smtClean="0">
                <a:solidFill>
                  <a:schemeClr val="accent1">
                    <a:lumMod val="75000"/>
                  </a:schemeClr>
                </a:solidFill>
              </a:rPr>
              <a:t> </a:t>
            </a:r>
            <a:r>
              <a:rPr lang="ru-RU" sz="2800" b="1" dirty="0" err="1" smtClean="0">
                <a:solidFill>
                  <a:schemeClr val="accent1">
                    <a:lumMod val="75000"/>
                  </a:schemeClr>
                </a:solidFill>
              </a:rPr>
              <a:t>Булдакова</a:t>
            </a:r>
            <a:endParaRPr lang="ru-RU" sz="2800" b="1" dirty="0" smtClean="0">
              <a:solidFill>
                <a:schemeClr val="accent1">
                  <a:lumMod val="75000"/>
                </a:schemeClr>
              </a:solidFill>
            </a:endParaRPr>
          </a:p>
        </p:txBody>
      </p:sp>
      <p:grpSp>
        <p:nvGrpSpPr>
          <p:cNvPr id="5" name="Группа 4"/>
          <p:cNvGrpSpPr/>
          <p:nvPr/>
        </p:nvGrpSpPr>
        <p:grpSpPr>
          <a:xfrm>
            <a:off x="3779912" y="5085184"/>
            <a:ext cx="4680520" cy="1152128"/>
            <a:chOff x="3635896" y="5373216"/>
            <a:chExt cx="4680520" cy="1152128"/>
          </a:xfrm>
        </p:grpSpPr>
        <p:grpSp>
          <p:nvGrpSpPr>
            <p:cNvPr id="6" name="Группа 4"/>
            <p:cNvGrpSpPr/>
            <p:nvPr/>
          </p:nvGrpSpPr>
          <p:grpSpPr>
            <a:xfrm>
              <a:off x="3635896" y="5373216"/>
              <a:ext cx="1296144" cy="1152128"/>
              <a:chOff x="2699792" y="4941168"/>
              <a:chExt cx="1296144" cy="1152128"/>
            </a:xfrm>
          </p:grpSpPr>
          <p:sp>
            <p:nvSpPr>
              <p:cNvPr id="19" name="Прямоугольник 5"/>
              <p:cNvSpPr/>
              <p:nvPr/>
            </p:nvSpPr>
            <p:spPr>
              <a:xfrm>
                <a:off x="2699792" y="5589240"/>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20" name="Прямоугольник 19"/>
              <p:cNvSpPr/>
              <p:nvPr/>
            </p:nvSpPr>
            <p:spPr>
              <a:xfrm>
                <a:off x="3131840" y="5589240"/>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sp>
            <p:nvSpPr>
              <p:cNvPr id="21" name="Прямоугольник 20"/>
              <p:cNvSpPr/>
              <p:nvPr/>
            </p:nvSpPr>
            <p:spPr>
              <a:xfrm>
                <a:off x="3563888" y="5589240"/>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Picture 6" descr="http://skoro2012.ru/wp-content/uploads/2011/03/get_img.png"/>
              <p:cNvPicPr>
                <a:picLocks noChangeAspect="1" noChangeArrowheads="1"/>
              </p:cNvPicPr>
              <p:nvPr/>
            </p:nvPicPr>
            <p:blipFill>
              <a:blip r:embed="rId5" cstate="email">
                <a:clrChange>
                  <a:clrFrom>
                    <a:srgbClr val="F7C2CB"/>
                  </a:clrFrom>
                  <a:clrTo>
                    <a:srgbClr val="F7C2CB">
                      <a:alpha val="0"/>
                    </a:srgbClr>
                  </a:clrTo>
                </a:clrChange>
              </a:blip>
              <a:srcRect/>
              <a:stretch>
                <a:fillRect/>
              </a:stretch>
            </p:blipFill>
            <p:spPr bwMode="auto">
              <a:xfrm>
                <a:off x="2699792" y="4941168"/>
                <a:ext cx="1296144" cy="648072"/>
              </a:xfrm>
              <a:prstGeom prst="rect">
                <a:avLst/>
              </a:prstGeom>
              <a:noFill/>
              <a:ln>
                <a:solidFill>
                  <a:schemeClr val="accent1"/>
                </a:solidFill>
              </a:ln>
            </p:spPr>
          </p:pic>
        </p:grpSp>
        <p:grpSp>
          <p:nvGrpSpPr>
            <p:cNvPr id="7" name="Группа 9"/>
            <p:cNvGrpSpPr/>
            <p:nvPr/>
          </p:nvGrpSpPr>
          <p:grpSpPr>
            <a:xfrm>
              <a:off x="5292080" y="5373216"/>
              <a:ext cx="1296144" cy="1152128"/>
              <a:chOff x="2771800" y="5157192"/>
              <a:chExt cx="1296144" cy="1152128"/>
            </a:xfrm>
          </p:grpSpPr>
          <p:grpSp>
            <p:nvGrpSpPr>
              <p:cNvPr id="14" name="Группа 15"/>
              <p:cNvGrpSpPr/>
              <p:nvPr/>
            </p:nvGrpSpPr>
            <p:grpSpPr>
              <a:xfrm>
                <a:off x="2771800" y="5805264"/>
                <a:ext cx="1296144" cy="504056"/>
                <a:chOff x="2771800" y="5805264"/>
                <a:chExt cx="1296144" cy="504056"/>
              </a:xfrm>
            </p:grpSpPr>
            <p:sp>
              <p:nvSpPr>
                <p:cNvPr id="16" name="Прямоугольник 15"/>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3</a:t>
                  </a:r>
                  <a:endParaRPr lang="ru-RU" sz="2400" b="1" dirty="0">
                    <a:solidFill>
                      <a:schemeClr val="tx2">
                        <a:lumMod val="75000"/>
                      </a:schemeClr>
                    </a:solidFill>
                  </a:endParaRPr>
                </a:p>
              </p:txBody>
            </p:sp>
            <p:sp>
              <p:nvSpPr>
                <p:cNvPr id="17" name="Прямоугольник 16"/>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sp>
              <p:nvSpPr>
                <p:cNvPr id="18" name="Прямоугольник 17"/>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grpSp>
          <p:sp>
            <p:nvSpPr>
              <p:cNvPr id="15" name="Прямоугольник 14"/>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Мира</a:t>
                </a:r>
                <a:endParaRPr lang="ru-RU" dirty="0">
                  <a:solidFill>
                    <a:schemeClr val="tx2">
                      <a:lumMod val="75000"/>
                    </a:schemeClr>
                  </a:solidFill>
                </a:endParaRPr>
              </a:p>
            </p:txBody>
          </p:sp>
        </p:grpSp>
        <p:grpSp>
          <p:nvGrpSpPr>
            <p:cNvPr id="8" name="Группа 15"/>
            <p:cNvGrpSpPr/>
            <p:nvPr/>
          </p:nvGrpSpPr>
          <p:grpSpPr>
            <a:xfrm>
              <a:off x="7020272" y="5373216"/>
              <a:ext cx="1296144" cy="1152128"/>
              <a:chOff x="2771800" y="5157192"/>
              <a:chExt cx="1296144" cy="1152128"/>
            </a:xfrm>
          </p:grpSpPr>
          <p:grpSp>
            <p:nvGrpSpPr>
              <p:cNvPr id="9" name="Группа 15"/>
              <p:cNvGrpSpPr/>
              <p:nvPr/>
            </p:nvGrpSpPr>
            <p:grpSpPr>
              <a:xfrm>
                <a:off x="2771800" y="5805264"/>
                <a:ext cx="1296144" cy="504056"/>
                <a:chOff x="2771800" y="5805264"/>
                <a:chExt cx="1296144" cy="504056"/>
              </a:xfrm>
            </p:grpSpPr>
            <p:sp>
              <p:nvSpPr>
                <p:cNvPr id="11" name="Прямоугольник 10"/>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3</a:t>
                  </a:r>
                  <a:endParaRPr lang="ru-RU" sz="2400" b="1" dirty="0">
                    <a:solidFill>
                      <a:schemeClr val="tx2">
                        <a:lumMod val="75000"/>
                      </a:schemeClr>
                    </a:solidFill>
                  </a:endParaRPr>
                </a:p>
              </p:txBody>
            </p:sp>
            <p:sp>
              <p:nvSpPr>
                <p:cNvPr id="12" name="Прямоугольник 11"/>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sp>
              <p:nvSpPr>
                <p:cNvPr id="13" name="Прямоугольник 12"/>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grpSp>
          <p:sp>
            <p:nvSpPr>
              <p:cNvPr id="10" name="Прямоугольник 9"/>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Европы</a:t>
                </a:r>
                <a:endParaRPr lang="ru-RU" dirty="0">
                  <a:solidFill>
                    <a:schemeClr val="tx2">
                      <a:lumMod val="75000"/>
                    </a:schemeClr>
                  </a:solidFill>
                </a:endParaRPr>
              </a:p>
            </p:txBody>
          </p:sp>
        </p:grpSp>
      </p:grpSp>
      <p:sp>
        <p:nvSpPr>
          <p:cNvPr id="23" name="TextBox 22"/>
          <p:cNvSpPr txBox="1"/>
          <p:nvPr/>
        </p:nvSpPr>
        <p:spPr>
          <a:xfrm>
            <a:off x="971600" y="5373216"/>
            <a:ext cx="1866601" cy="461665"/>
          </a:xfrm>
          <a:prstGeom prst="rect">
            <a:avLst/>
          </a:prstGeom>
          <a:noFill/>
        </p:spPr>
        <p:txBody>
          <a:bodyPr wrap="none" rtlCol="0">
            <a:spAutoFit/>
          </a:bodyPr>
          <a:lstStyle/>
          <a:p>
            <a:pPr algn="ctr"/>
            <a:r>
              <a:rPr lang="ru-RU" sz="2400" dirty="0" smtClean="0">
                <a:solidFill>
                  <a:schemeClr val="accent1">
                    <a:lumMod val="75000"/>
                  </a:schemeClr>
                </a:solidFill>
              </a:rPr>
              <a:t>Достижения </a:t>
            </a:r>
          </a:p>
        </p:txBody>
      </p:sp>
      <p:sp>
        <p:nvSpPr>
          <p:cNvPr id="26" name="Нашивка 25">
            <a:hlinkClick r:id="rId6" action="ppaction://hlinksldjump"/>
          </p:cNvPr>
          <p:cNvSpPr/>
          <p:nvPr/>
        </p:nvSpPr>
        <p:spPr>
          <a:xfrm rot="16200000">
            <a:off x="8442863"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spd="slow" advClick="0">
    <p:fade/>
  </p:transition>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childTnLst>
                    </p:cTn>
                  </p:par>
                </p:childTnLst>
              </p:cTn>
              <p:nextCondLst>
                <p:cond evt="onClick" delay="0">
                  <p:tgtEl>
                    <p:spTgt spid="23"/>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30" name="Прямоугольник 29"/>
          <p:cNvSpPr/>
          <p:nvPr/>
        </p:nvSpPr>
        <p:spPr>
          <a:xfrm>
            <a:off x="395536" y="332656"/>
            <a:ext cx="8424936" cy="626469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074" name="Picture 2" descr="Картинка 5 из 7"/>
          <p:cNvPicPr>
            <a:picLocks noChangeAspect="1" noChangeArrowheads="1"/>
          </p:cNvPicPr>
          <p:nvPr/>
        </p:nvPicPr>
        <p:blipFill>
          <a:blip r:embed="rId4" cstate="email"/>
          <a:srcRect/>
          <a:stretch>
            <a:fillRect/>
          </a:stretch>
        </p:blipFill>
        <p:spPr bwMode="auto">
          <a:xfrm>
            <a:off x="611560" y="1700808"/>
            <a:ext cx="3276364" cy="2520280"/>
          </a:xfrm>
          <a:prstGeom prst="rect">
            <a:avLst/>
          </a:prstGeom>
          <a:noFill/>
        </p:spPr>
      </p:pic>
      <p:sp>
        <p:nvSpPr>
          <p:cNvPr id="3" name="TextBox 2"/>
          <p:cNvSpPr txBox="1"/>
          <p:nvPr/>
        </p:nvSpPr>
        <p:spPr>
          <a:xfrm>
            <a:off x="827584" y="620688"/>
            <a:ext cx="2592288" cy="954107"/>
          </a:xfrm>
          <a:prstGeom prst="rect">
            <a:avLst/>
          </a:prstGeom>
          <a:noFill/>
        </p:spPr>
        <p:txBody>
          <a:bodyPr wrap="square" rtlCol="0">
            <a:spAutoFit/>
          </a:bodyPr>
          <a:lstStyle/>
          <a:p>
            <a:r>
              <a:rPr lang="ru-RU" sz="2800" b="1" dirty="0" smtClean="0">
                <a:solidFill>
                  <a:schemeClr val="accent1">
                    <a:lumMod val="75000"/>
                  </a:schemeClr>
                </a:solidFill>
              </a:rPr>
              <a:t>Карч </a:t>
            </a:r>
            <a:r>
              <a:rPr lang="ru-RU" sz="2800" b="1" dirty="0" err="1" smtClean="0">
                <a:solidFill>
                  <a:schemeClr val="accent1">
                    <a:lumMod val="75000"/>
                  </a:schemeClr>
                </a:solidFill>
              </a:rPr>
              <a:t>Кирай</a:t>
            </a:r>
            <a:endParaRPr lang="ru-RU" sz="2800" b="1" dirty="0" smtClean="0">
              <a:solidFill>
                <a:schemeClr val="accent1">
                  <a:lumMod val="75000"/>
                </a:schemeClr>
              </a:solidFill>
            </a:endParaRPr>
          </a:p>
          <a:p>
            <a:pPr algn="ctr"/>
            <a:r>
              <a:rPr lang="ru-RU" sz="2800" b="1" dirty="0" smtClean="0">
                <a:solidFill>
                  <a:schemeClr val="accent1">
                    <a:lumMod val="75000"/>
                  </a:schemeClr>
                </a:solidFill>
              </a:rPr>
              <a:t>(США)</a:t>
            </a:r>
          </a:p>
        </p:txBody>
      </p:sp>
      <p:sp>
        <p:nvSpPr>
          <p:cNvPr id="4" name="TextBox 3"/>
          <p:cNvSpPr txBox="1"/>
          <p:nvPr/>
        </p:nvSpPr>
        <p:spPr>
          <a:xfrm>
            <a:off x="4139953" y="620688"/>
            <a:ext cx="4392488" cy="4154984"/>
          </a:xfrm>
          <a:prstGeom prst="rect">
            <a:avLst/>
          </a:prstGeom>
          <a:noFill/>
        </p:spPr>
        <p:txBody>
          <a:bodyPr wrap="square" rtlCol="0">
            <a:spAutoFit/>
          </a:bodyPr>
          <a:lstStyle/>
          <a:p>
            <a:pPr algn="r"/>
            <a:r>
              <a:rPr lang="ru-RU" sz="2400" dirty="0" smtClean="0">
                <a:solidFill>
                  <a:schemeClr val="accent1">
                    <a:lumMod val="75000"/>
                  </a:schemeClr>
                </a:solidFill>
              </a:rPr>
              <a:t>Трёхкратный олимпийский чемпион, единственный игрок в</a:t>
            </a:r>
          </a:p>
          <a:p>
            <a:pPr algn="r"/>
            <a:r>
              <a:rPr lang="ru-RU" sz="2400" dirty="0" smtClean="0">
                <a:solidFill>
                  <a:schemeClr val="accent1">
                    <a:lumMod val="75000"/>
                  </a:schemeClr>
                </a:solidFill>
              </a:rPr>
              <a:t> мире, побеждавший на </a:t>
            </a:r>
          </a:p>
          <a:p>
            <a:pPr algn="r"/>
            <a:r>
              <a:rPr lang="ru-RU" sz="2400" dirty="0" smtClean="0">
                <a:solidFill>
                  <a:schemeClr val="accent1">
                    <a:lumMod val="75000"/>
                  </a:schemeClr>
                </a:solidFill>
              </a:rPr>
              <a:t>Олимпийских Играх и в </a:t>
            </a:r>
          </a:p>
          <a:p>
            <a:pPr algn="r"/>
            <a:r>
              <a:rPr lang="ru-RU" sz="2400" dirty="0" smtClean="0">
                <a:solidFill>
                  <a:schemeClr val="accent1">
                    <a:lumMod val="75000"/>
                  </a:schemeClr>
                </a:solidFill>
              </a:rPr>
              <a:t>классическом, и в </a:t>
            </a:r>
          </a:p>
          <a:p>
            <a:pPr algn="r"/>
            <a:r>
              <a:rPr lang="ru-RU" sz="2400" dirty="0" smtClean="0">
                <a:solidFill>
                  <a:schemeClr val="accent1">
                    <a:lumMod val="75000"/>
                  </a:schemeClr>
                </a:solidFill>
              </a:rPr>
              <a:t>пляжном волейболе. </a:t>
            </a:r>
          </a:p>
          <a:p>
            <a:pPr algn="r"/>
            <a:r>
              <a:rPr lang="ru-RU" sz="2400" dirty="0" smtClean="0">
                <a:solidFill>
                  <a:schemeClr val="accent1">
                    <a:lumMod val="75000"/>
                  </a:schemeClr>
                </a:solidFill>
              </a:rPr>
              <a:t>Лучший волейболист XX в. по версии Международной</a:t>
            </a:r>
          </a:p>
          <a:p>
            <a:pPr algn="r"/>
            <a:r>
              <a:rPr lang="ru-RU" sz="2400" dirty="0" smtClean="0">
                <a:solidFill>
                  <a:schemeClr val="accent1">
                    <a:lumMod val="75000"/>
                  </a:schemeClr>
                </a:solidFill>
              </a:rPr>
              <a:t>Федерации волейбола</a:t>
            </a:r>
          </a:p>
          <a:p>
            <a:pPr algn="r"/>
            <a:r>
              <a:rPr lang="ru-RU" sz="2400" dirty="0" smtClean="0">
                <a:solidFill>
                  <a:schemeClr val="accent1">
                    <a:lumMod val="75000"/>
                  </a:schemeClr>
                </a:solidFill>
              </a:rPr>
              <a:t>Прозвище: </a:t>
            </a:r>
            <a:r>
              <a:rPr lang="en-US" sz="2400" dirty="0" err="1" smtClean="0">
                <a:solidFill>
                  <a:schemeClr val="accent1">
                    <a:lumMod val="75000"/>
                  </a:schemeClr>
                </a:solidFill>
              </a:rPr>
              <a:t>Thunderball</a:t>
            </a:r>
            <a:r>
              <a:rPr lang="en-US" sz="2400" dirty="0" smtClean="0">
                <a:solidFill>
                  <a:schemeClr val="accent1">
                    <a:lumMod val="75000"/>
                  </a:schemeClr>
                </a:solidFill>
              </a:rPr>
              <a:t> in Volleyball (</a:t>
            </a:r>
            <a:r>
              <a:rPr lang="ru-RU" sz="2400" dirty="0" smtClean="0">
                <a:solidFill>
                  <a:schemeClr val="accent1">
                    <a:lumMod val="75000"/>
                  </a:schemeClr>
                </a:solidFill>
              </a:rPr>
              <a:t>Шаровая молния)</a:t>
            </a:r>
          </a:p>
        </p:txBody>
      </p:sp>
      <p:grpSp>
        <p:nvGrpSpPr>
          <p:cNvPr id="29" name="Группа 28"/>
          <p:cNvGrpSpPr/>
          <p:nvPr/>
        </p:nvGrpSpPr>
        <p:grpSpPr>
          <a:xfrm>
            <a:off x="4067944" y="4941168"/>
            <a:ext cx="4392488" cy="1152128"/>
            <a:chOff x="4499992" y="5373216"/>
            <a:chExt cx="4392488" cy="1152128"/>
          </a:xfrm>
        </p:grpSpPr>
        <p:grpSp>
          <p:nvGrpSpPr>
            <p:cNvPr id="5" name="Группа 4"/>
            <p:cNvGrpSpPr/>
            <p:nvPr/>
          </p:nvGrpSpPr>
          <p:grpSpPr>
            <a:xfrm>
              <a:off x="4499992" y="5373216"/>
              <a:ext cx="1296144" cy="1152128"/>
              <a:chOff x="2699792" y="4941168"/>
              <a:chExt cx="1296144" cy="1152128"/>
            </a:xfrm>
          </p:grpSpPr>
          <p:sp>
            <p:nvSpPr>
              <p:cNvPr id="6" name="Прямоугольник 5"/>
              <p:cNvSpPr/>
              <p:nvPr/>
            </p:nvSpPr>
            <p:spPr>
              <a:xfrm>
                <a:off x="2699792" y="5589240"/>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3</a:t>
                </a:r>
                <a:endParaRPr lang="ru-RU" sz="2400" b="1" dirty="0">
                  <a:solidFill>
                    <a:schemeClr val="tx2">
                      <a:lumMod val="75000"/>
                    </a:schemeClr>
                  </a:solidFill>
                </a:endParaRPr>
              </a:p>
            </p:txBody>
          </p:sp>
          <p:sp>
            <p:nvSpPr>
              <p:cNvPr id="7" name="Прямоугольник 6"/>
              <p:cNvSpPr/>
              <p:nvPr/>
            </p:nvSpPr>
            <p:spPr>
              <a:xfrm>
                <a:off x="3131840" y="5589240"/>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8" name="Прямоугольник 7"/>
              <p:cNvSpPr/>
              <p:nvPr/>
            </p:nvSpPr>
            <p:spPr>
              <a:xfrm>
                <a:off x="3563888" y="5589240"/>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Picture 6" descr="http://skoro2012.ru/wp-content/uploads/2011/03/get_img.png"/>
              <p:cNvPicPr>
                <a:picLocks noChangeAspect="1" noChangeArrowheads="1"/>
              </p:cNvPicPr>
              <p:nvPr/>
            </p:nvPicPr>
            <p:blipFill>
              <a:blip r:embed="rId5" cstate="email">
                <a:clrChange>
                  <a:clrFrom>
                    <a:srgbClr val="F7C2CB"/>
                  </a:clrFrom>
                  <a:clrTo>
                    <a:srgbClr val="F7C2CB">
                      <a:alpha val="0"/>
                    </a:srgbClr>
                  </a:clrTo>
                </a:clrChange>
              </a:blip>
              <a:srcRect/>
              <a:stretch>
                <a:fillRect/>
              </a:stretch>
            </p:blipFill>
            <p:spPr bwMode="auto">
              <a:xfrm>
                <a:off x="2699792" y="4941168"/>
                <a:ext cx="1296144" cy="648072"/>
              </a:xfrm>
              <a:prstGeom prst="rect">
                <a:avLst/>
              </a:prstGeom>
              <a:noFill/>
              <a:ln>
                <a:solidFill>
                  <a:schemeClr val="accent1"/>
                </a:solidFill>
              </a:ln>
            </p:spPr>
          </p:pic>
        </p:grpSp>
        <p:grpSp>
          <p:nvGrpSpPr>
            <p:cNvPr id="12" name="Группа 9"/>
            <p:cNvGrpSpPr/>
            <p:nvPr/>
          </p:nvGrpSpPr>
          <p:grpSpPr>
            <a:xfrm>
              <a:off x="6084168" y="5373216"/>
              <a:ext cx="1296144" cy="1152128"/>
              <a:chOff x="2771800" y="5157192"/>
              <a:chExt cx="1296144" cy="1152128"/>
            </a:xfrm>
          </p:grpSpPr>
          <p:grpSp>
            <p:nvGrpSpPr>
              <p:cNvPr id="19" name="Группа 15"/>
              <p:cNvGrpSpPr/>
              <p:nvPr/>
            </p:nvGrpSpPr>
            <p:grpSpPr>
              <a:xfrm>
                <a:off x="2771800" y="5805264"/>
                <a:ext cx="1296144" cy="504056"/>
                <a:chOff x="2771800" y="5805264"/>
                <a:chExt cx="1296144" cy="504056"/>
              </a:xfrm>
            </p:grpSpPr>
            <p:sp>
              <p:nvSpPr>
                <p:cNvPr id="21" name="Прямоугольник 20"/>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sp>
              <p:nvSpPr>
                <p:cNvPr id="22" name="Прямоугольник 21"/>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23" name="Прямоугольник 22"/>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grpSp>
          <p:sp>
            <p:nvSpPr>
              <p:cNvPr id="20" name="Прямоугольник 19"/>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Мира</a:t>
                </a:r>
                <a:endParaRPr lang="ru-RU" dirty="0">
                  <a:solidFill>
                    <a:schemeClr val="tx2">
                      <a:lumMod val="75000"/>
                    </a:schemeClr>
                  </a:solidFill>
                </a:endParaRPr>
              </a:p>
            </p:txBody>
          </p:sp>
        </p:grpSp>
        <p:grpSp>
          <p:nvGrpSpPr>
            <p:cNvPr id="13" name="Группа 15"/>
            <p:cNvGrpSpPr/>
            <p:nvPr/>
          </p:nvGrpSpPr>
          <p:grpSpPr>
            <a:xfrm>
              <a:off x="7596336" y="5373216"/>
              <a:ext cx="1296144" cy="1152128"/>
              <a:chOff x="2771800" y="5157192"/>
              <a:chExt cx="1296144" cy="1152128"/>
            </a:xfrm>
          </p:grpSpPr>
          <p:sp>
            <p:nvSpPr>
              <p:cNvPr id="16" name="Прямоугольник 15"/>
              <p:cNvSpPr/>
              <p:nvPr/>
            </p:nvSpPr>
            <p:spPr>
              <a:xfrm>
                <a:off x="2771800" y="5805264"/>
                <a:ext cx="1296144"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147</a:t>
                </a:r>
                <a:endParaRPr lang="ru-RU" sz="2400" b="1" dirty="0">
                  <a:solidFill>
                    <a:schemeClr val="tx2">
                      <a:lumMod val="75000"/>
                    </a:schemeClr>
                  </a:solidFill>
                </a:endParaRPr>
              </a:p>
            </p:txBody>
          </p:sp>
          <p:sp>
            <p:nvSpPr>
              <p:cNvPr id="15" name="Прямоугольник 14"/>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Пляжный волейбол</a:t>
                </a:r>
                <a:endParaRPr lang="ru-RU" dirty="0">
                  <a:solidFill>
                    <a:schemeClr val="tx2">
                      <a:lumMod val="75000"/>
                    </a:schemeClr>
                  </a:solidFill>
                </a:endParaRPr>
              </a:p>
            </p:txBody>
          </p:sp>
        </p:grpSp>
      </p:grpSp>
      <p:sp>
        <p:nvSpPr>
          <p:cNvPr id="28" name="TextBox 27"/>
          <p:cNvSpPr txBox="1"/>
          <p:nvPr/>
        </p:nvSpPr>
        <p:spPr>
          <a:xfrm>
            <a:off x="755576" y="5589240"/>
            <a:ext cx="1866601" cy="461665"/>
          </a:xfrm>
          <a:prstGeom prst="rect">
            <a:avLst/>
          </a:prstGeom>
          <a:noFill/>
        </p:spPr>
        <p:txBody>
          <a:bodyPr wrap="none" rtlCol="0">
            <a:spAutoFit/>
          </a:bodyPr>
          <a:lstStyle/>
          <a:p>
            <a:pPr algn="ctr"/>
            <a:r>
              <a:rPr lang="ru-RU" sz="2400" dirty="0" smtClean="0">
                <a:solidFill>
                  <a:schemeClr val="accent1">
                    <a:lumMod val="75000"/>
                  </a:schemeClr>
                </a:solidFill>
              </a:rPr>
              <a:t>Достижения </a:t>
            </a:r>
          </a:p>
        </p:txBody>
      </p:sp>
      <p:sp>
        <p:nvSpPr>
          <p:cNvPr id="24" name="Нашивка 23">
            <a:hlinkClick r:id="rId6" action="ppaction://hlinksldjump"/>
          </p:cNvPr>
          <p:cNvSpPr/>
          <p:nvPr/>
        </p:nvSpPr>
        <p:spPr>
          <a:xfrm rot="16200000">
            <a:off x="8525988"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spd="slow" advClick="0">
    <p:fade/>
  </p:transition>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1000"/>
                                        <p:tgtEl>
                                          <p:spTgt spid="29"/>
                                        </p:tgtEl>
                                      </p:cBhvr>
                                    </p:animEffect>
                                  </p:childTnLst>
                                </p:cTn>
                              </p:par>
                            </p:childTnLst>
                          </p:cTn>
                        </p:par>
                      </p:childTnLst>
                    </p:cTn>
                  </p:par>
                </p:childTnLst>
              </p:cTn>
              <p:nextCondLst>
                <p:cond evt="onClick" delay="0">
                  <p:tgtEl>
                    <p:spTgt spid="28"/>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25" name="Прямоугольник 24"/>
          <p:cNvSpPr/>
          <p:nvPr/>
        </p:nvSpPr>
        <p:spPr>
          <a:xfrm>
            <a:off x="373403" y="188640"/>
            <a:ext cx="8424936" cy="648072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p:cNvSpPr/>
          <p:nvPr/>
        </p:nvSpPr>
        <p:spPr>
          <a:xfrm>
            <a:off x="4211960" y="620688"/>
            <a:ext cx="4572000" cy="4154984"/>
          </a:xfrm>
          <a:prstGeom prst="rect">
            <a:avLst/>
          </a:prstGeom>
        </p:spPr>
        <p:txBody>
          <a:bodyPr>
            <a:spAutoFit/>
          </a:bodyPr>
          <a:lstStyle/>
          <a:p>
            <a:pPr algn="r"/>
            <a:r>
              <a:rPr lang="ru-RU" sz="2400" dirty="0" smtClean="0">
                <a:solidFill>
                  <a:schemeClr val="accent1">
                    <a:lumMod val="75000"/>
                  </a:schemeClr>
                </a:solidFill>
              </a:rPr>
              <a:t>Лучшая волейболистка ХХ в. по версии Мировой Федерации волейбола.</a:t>
            </a:r>
          </a:p>
          <a:p>
            <a:pPr algn="r"/>
            <a:r>
              <a:rPr lang="ru-RU" sz="2400" dirty="0" smtClean="0">
                <a:solidFill>
                  <a:schemeClr val="accent1">
                    <a:lumMod val="75000"/>
                  </a:schemeClr>
                </a:solidFill>
              </a:rPr>
              <a:t>Кубинская нападающая.</a:t>
            </a:r>
          </a:p>
          <a:p>
            <a:pPr algn="r"/>
            <a:r>
              <a:rPr lang="ru-RU" sz="2400" dirty="0" smtClean="0">
                <a:solidFill>
                  <a:schemeClr val="accent1">
                    <a:lumMod val="75000"/>
                  </a:schemeClr>
                </a:solidFill>
              </a:rPr>
              <a:t>В общей сложности за 11 лет (1991-2002) нахождения в составе сборной Кубы </a:t>
            </a:r>
            <a:r>
              <a:rPr lang="ru-RU" sz="2400" dirty="0" err="1" smtClean="0">
                <a:solidFill>
                  <a:schemeClr val="accent1">
                    <a:lumMod val="75000"/>
                  </a:schemeClr>
                </a:solidFill>
              </a:rPr>
              <a:t>Регла</a:t>
            </a:r>
            <a:r>
              <a:rPr lang="ru-RU" sz="2400" dirty="0" smtClean="0">
                <a:solidFill>
                  <a:schemeClr val="accent1">
                    <a:lumMod val="75000"/>
                  </a:schemeClr>
                </a:solidFill>
              </a:rPr>
              <a:t> </a:t>
            </a:r>
            <a:r>
              <a:rPr lang="ru-RU" sz="2400" dirty="0" err="1" smtClean="0">
                <a:solidFill>
                  <a:schemeClr val="accent1">
                    <a:lumMod val="75000"/>
                  </a:schemeClr>
                </a:solidFill>
              </a:rPr>
              <a:t>Торрес</a:t>
            </a:r>
            <a:r>
              <a:rPr lang="ru-RU" sz="2400" dirty="0" smtClean="0">
                <a:solidFill>
                  <a:schemeClr val="accent1">
                    <a:lumMod val="75000"/>
                  </a:schemeClr>
                </a:solidFill>
              </a:rPr>
              <a:t> выиграла 18 комплектов наград </a:t>
            </a:r>
            <a:r>
              <a:rPr lang="ru-RU" sz="2400" dirty="0" err="1" smtClean="0">
                <a:solidFill>
                  <a:schemeClr val="accent1">
                    <a:lumMod val="75000"/>
                  </a:schemeClr>
                </a:solidFill>
              </a:rPr>
              <a:t>топовых</a:t>
            </a:r>
            <a:r>
              <a:rPr lang="ru-RU" sz="2400" dirty="0" smtClean="0">
                <a:solidFill>
                  <a:schemeClr val="accent1">
                    <a:lumMod val="75000"/>
                  </a:schemeClr>
                </a:solidFill>
              </a:rPr>
              <a:t> международных волейбольных турниров, 10 из них золотые</a:t>
            </a:r>
            <a:endParaRPr lang="ru-RU" dirty="0"/>
          </a:p>
        </p:txBody>
      </p:sp>
      <p:pic>
        <p:nvPicPr>
          <p:cNvPr id="23554" name="Picture 2" descr="Картинка 2 из 10"/>
          <p:cNvPicPr>
            <a:picLocks noChangeAspect="1" noChangeArrowheads="1"/>
          </p:cNvPicPr>
          <p:nvPr/>
        </p:nvPicPr>
        <p:blipFill>
          <a:blip r:embed="rId4" cstate="email"/>
          <a:srcRect/>
          <a:stretch>
            <a:fillRect/>
          </a:stretch>
        </p:blipFill>
        <p:spPr bwMode="auto">
          <a:xfrm>
            <a:off x="683568" y="1052736"/>
            <a:ext cx="3069269" cy="4608512"/>
          </a:xfrm>
          <a:prstGeom prst="rect">
            <a:avLst/>
          </a:prstGeom>
          <a:noFill/>
        </p:spPr>
      </p:pic>
      <p:sp>
        <p:nvSpPr>
          <p:cNvPr id="4" name="Прямоугольник 3"/>
          <p:cNvSpPr/>
          <p:nvPr/>
        </p:nvSpPr>
        <p:spPr>
          <a:xfrm>
            <a:off x="539552" y="332656"/>
            <a:ext cx="3888432" cy="523220"/>
          </a:xfrm>
          <a:prstGeom prst="rect">
            <a:avLst/>
          </a:prstGeom>
        </p:spPr>
        <p:txBody>
          <a:bodyPr wrap="square">
            <a:spAutoFit/>
          </a:bodyPr>
          <a:lstStyle/>
          <a:p>
            <a:r>
              <a:rPr lang="ru-RU" sz="2800" b="1" dirty="0" err="1" smtClean="0">
                <a:solidFill>
                  <a:schemeClr val="accent1">
                    <a:lumMod val="75000"/>
                  </a:schemeClr>
                </a:solidFill>
              </a:rPr>
              <a:t>Регла</a:t>
            </a:r>
            <a:r>
              <a:rPr lang="ru-RU" sz="2800" b="1" dirty="0" smtClean="0">
                <a:solidFill>
                  <a:schemeClr val="accent1">
                    <a:lumMod val="75000"/>
                  </a:schemeClr>
                </a:solidFill>
              </a:rPr>
              <a:t> </a:t>
            </a:r>
            <a:r>
              <a:rPr lang="ru-RU" sz="2800" b="1" dirty="0" err="1" smtClean="0">
                <a:solidFill>
                  <a:schemeClr val="accent1">
                    <a:lumMod val="75000"/>
                  </a:schemeClr>
                </a:solidFill>
              </a:rPr>
              <a:t>Торрес</a:t>
            </a:r>
            <a:r>
              <a:rPr lang="ru-RU" sz="2800" b="1" dirty="0" smtClean="0">
                <a:solidFill>
                  <a:schemeClr val="accent1">
                    <a:lumMod val="75000"/>
                  </a:schemeClr>
                </a:solidFill>
              </a:rPr>
              <a:t>  (Куба)</a:t>
            </a:r>
          </a:p>
        </p:txBody>
      </p:sp>
      <p:grpSp>
        <p:nvGrpSpPr>
          <p:cNvPr id="23" name="Группа 22"/>
          <p:cNvGrpSpPr/>
          <p:nvPr/>
        </p:nvGrpSpPr>
        <p:grpSpPr>
          <a:xfrm>
            <a:off x="4355976" y="5085184"/>
            <a:ext cx="4176464" cy="1152128"/>
            <a:chOff x="4283968" y="5445224"/>
            <a:chExt cx="4176464" cy="1152128"/>
          </a:xfrm>
        </p:grpSpPr>
        <p:grpSp>
          <p:nvGrpSpPr>
            <p:cNvPr id="5" name="Группа 4"/>
            <p:cNvGrpSpPr/>
            <p:nvPr/>
          </p:nvGrpSpPr>
          <p:grpSpPr>
            <a:xfrm>
              <a:off x="5724128" y="5445224"/>
              <a:ext cx="1296144" cy="1152128"/>
              <a:chOff x="2771800" y="5157192"/>
              <a:chExt cx="1296144" cy="1152128"/>
            </a:xfrm>
          </p:grpSpPr>
          <p:grpSp>
            <p:nvGrpSpPr>
              <p:cNvPr id="6" name="Группа 15"/>
              <p:cNvGrpSpPr/>
              <p:nvPr/>
            </p:nvGrpSpPr>
            <p:grpSpPr>
              <a:xfrm>
                <a:off x="2771800" y="5805264"/>
                <a:ext cx="1296144" cy="504056"/>
                <a:chOff x="2771800" y="5805264"/>
                <a:chExt cx="1296144" cy="504056"/>
              </a:xfrm>
            </p:grpSpPr>
            <p:sp>
              <p:nvSpPr>
                <p:cNvPr id="8" name="Прямоугольник 7"/>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9" name="Прямоугольник 8"/>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10" name="Прямоугольник 9"/>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7" name="Прямоугольник 6"/>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Мира</a:t>
                </a:r>
                <a:endParaRPr lang="ru-RU" dirty="0">
                  <a:solidFill>
                    <a:schemeClr val="tx2">
                      <a:lumMod val="75000"/>
                    </a:schemeClr>
                  </a:solidFill>
                </a:endParaRPr>
              </a:p>
            </p:txBody>
          </p:sp>
        </p:grpSp>
        <p:grpSp>
          <p:nvGrpSpPr>
            <p:cNvPr id="11" name="Группа 10"/>
            <p:cNvGrpSpPr/>
            <p:nvPr/>
          </p:nvGrpSpPr>
          <p:grpSpPr>
            <a:xfrm>
              <a:off x="4283968" y="5445224"/>
              <a:ext cx="1296144" cy="1152128"/>
              <a:chOff x="2699792" y="4941168"/>
              <a:chExt cx="1296144" cy="1152128"/>
            </a:xfrm>
          </p:grpSpPr>
          <p:sp>
            <p:nvSpPr>
              <p:cNvPr id="12" name="Прямоугольник 11"/>
              <p:cNvSpPr/>
              <p:nvPr/>
            </p:nvSpPr>
            <p:spPr>
              <a:xfrm>
                <a:off x="2699792" y="5589240"/>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3</a:t>
                </a:r>
                <a:endParaRPr lang="ru-RU" sz="2400" b="1" dirty="0">
                  <a:solidFill>
                    <a:schemeClr val="tx2">
                      <a:lumMod val="75000"/>
                    </a:schemeClr>
                  </a:solidFill>
                </a:endParaRPr>
              </a:p>
            </p:txBody>
          </p:sp>
          <p:sp>
            <p:nvSpPr>
              <p:cNvPr id="13" name="Прямоугольник 12"/>
              <p:cNvSpPr/>
              <p:nvPr/>
            </p:nvSpPr>
            <p:spPr>
              <a:xfrm>
                <a:off x="3131840" y="5589240"/>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14" name="Прямоугольник 13"/>
              <p:cNvSpPr/>
              <p:nvPr/>
            </p:nvSpPr>
            <p:spPr>
              <a:xfrm>
                <a:off x="3563888" y="5589240"/>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5" name="Picture 6" descr="http://skoro2012.ru/wp-content/uploads/2011/03/get_img.png"/>
              <p:cNvPicPr>
                <a:picLocks noChangeAspect="1" noChangeArrowheads="1"/>
              </p:cNvPicPr>
              <p:nvPr/>
            </p:nvPicPr>
            <p:blipFill>
              <a:blip r:embed="rId5" cstate="email">
                <a:clrChange>
                  <a:clrFrom>
                    <a:srgbClr val="F7C2CB"/>
                  </a:clrFrom>
                  <a:clrTo>
                    <a:srgbClr val="F7C2CB">
                      <a:alpha val="0"/>
                    </a:srgbClr>
                  </a:clrTo>
                </a:clrChange>
              </a:blip>
              <a:srcRect/>
              <a:stretch>
                <a:fillRect/>
              </a:stretch>
            </p:blipFill>
            <p:spPr bwMode="auto">
              <a:xfrm>
                <a:off x="2699792" y="4941168"/>
                <a:ext cx="1296144" cy="648072"/>
              </a:xfrm>
              <a:prstGeom prst="rect">
                <a:avLst/>
              </a:prstGeom>
              <a:noFill/>
              <a:ln>
                <a:solidFill>
                  <a:schemeClr val="accent1"/>
                </a:solidFill>
              </a:ln>
            </p:spPr>
          </p:pic>
        </p:grpSp>
        <p:grpSp>
          <p:nvGrpSpPr>
            <p:cNvPr id="16" name="Группа 15"/>
            <p:cNvGrpSpPr/>
            <p:nvPr/>
          </p:nvGrpSpPr>
          <p:grpSpPr>
            <a:xfrm>
              <a:off x="7164288" y="5445224"/>
              <a:ext cx="1296144" cy="1152128"/>
              <a:chOff x="2771800" y="5157192"/>
              <a:chExt cx="1296144" cy="1152128"/>
            </a:xfrm>
          </p:grpSpPr>
          <p:grpSp>
            <p:nvGrpSpPr>
              <p:cNvPr id="17" name="Группа 15"/>
              <p:cNvGrpSpPr/>
              <p:nvPr/>
            </p:nvGrpSpPr>
            <p:grpSpPr>
              <a:xfrm>
                <a:off x="2771800" y="5805264"/>
                <a:ext cx="1296144" cy="504056"/>
                <a:chOff x="2771800" y="5805264"/>
                <a:chExt cx="1296144" cy="504056"/>
              </a:xfrm>
            </p:grpSpPr>
            <p:sp>
              <p:nvSpPr>
                <p:cNvPr id="19" name="Прямоугольник 18"/>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20" name="Прямоугольник 19"/>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21" name="Прямоугольник 20"/>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8" name="Прямоугольник 17"/>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Кубок Мира</a:t>
                </a:r>
                <a:endParaRPr lang="ru-RU" dirty="0">
                  <a:solidFill>
                    <a:schemeClr val="tx2">
                      <a:lumMod val="75000"/>
                    </a:schemeClr>
                  </a:solidFill>
                </a:endParaRPr>
              </a:p>
            </p:txBody>
          </p:sp>
        </p:grpSp>
      </p:grpSp>
      <p:sp>
        <p:nvSpPr>
          <p:cNvPr id="22" name="TextBox 21"/>
          <p:cNvSpPr txBox="1"/>
          <p:nvPr/>
        </p:nvSpPr>
        <p:spPr>
          <a:xfrm>
            <a:off x="899592" y="5877272"/>
            <a:ext cx="1866601" cy="461665"/>
          </a:xfrm>
          <a:prstGeom prst="rect">
            <a:avLst/>
          </a:prstGeom>
          <a:noFill/>
        </p:spPr>
        <p:txBody>
          <a:bodyPr wrap="none" rtlCol="0">
            <a:spAutoFit/>
          </a:bodyPr>
          <a:lstStyle/>
          <a:p>
            <a:pPr algn="ctr"/>
            <a:r>
              <a:rPr lang="ru-RU" sz="2400" dirty="0" smtClean="0">
                <a:solidFill>
                  <a:schemeClr val="accent1">
                    <a:lumMod val="75000"/>
                  </a:schemeClr>
                </a:solidFill>
              </a:rPr>
              <a:t>Достижения </a:t>
            </a:r>
          </a:p>
        </p:txBody>
      </p:sp>
      <p:sp>
        <p:nvSpPr>
          <p:cNvPr id="26" name="Нашивка 25">
            <a:hlinkClick r:id="rId6" action="ppaction://hlinksldjump"/>
          </p:cNvPr>
          <p:cNvSpPr/>
          <p:nvPr/>
        </p:nvSpPr>
        <p:spPr>
          <a:xfrm rot="16200000">
            <a:off x="8476113"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spd="slow" advClick="0">
    <p:fade/>
  </p:transition>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1000"/>
                                        <p:tgtEl>
                                          <p:spTgt spid="23"/>
                                        </p:tgtEl>
                                      </p:cBhvr>
                                    </p:animEffect>
                                  </p:childTnLst>
                                </p:cTn>
                              </p:par>
                            </p:childTnLst>
                          </p:cTn>
                        </p:par>
                      </p:childTnLst>
                    </p:cTn>
                  </p:par>
                </p:childTnLst>
              </p:cTn>
              <p:nextCondLst>
                <p:cond evt="onClick" delay="0">
                  <p:tgtEl>
                    <p:spTgt spid="2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42" name="Прямоугольник 41"/>
          <p:cNvSpPr/>
          <p:nvPr/>
        </p:nvSpPr>
        <p:spPr>
          <a:xfrm>
            <a:off x="323528" y="332656"/>
            <a:ext cx="8424936" cy="619268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Заголовок 6"/>
          <p:cNvSpPr>
            <a:spLocks noGrp="1"/>
          </p:cNvSpPr>
          <p:nvPr>
            <p:ph type="title" idx="4294967295"/>
          </p:nvPr>
        </p:nvSpPr>
        <p:spPr>
          <a:xfrm>
            <a:off x="611560" y="620688"/>
            <a:ext cx="3672409" cy="492125"/>
          </a:xfrm>
        </p:spPr>
        <p:txBody>
          <a:bodyPr>
            <a:noAutofit/>
          </a:bodyPr>
          <a:lstStyle/>
          <a:p>
            <a:pPr algn="l"/>
            <a:r>
              <a:rPr lang="ru-RU" sz="2800" b="1" dirty="0" smtClean="0">
                <a:solidFill>
                  <a:schemeClr val="accent1">
                    <a:lumMod val="75000"/>
                  </a:schemeClr>
                </a:solidFill>
                <a:latin typeface="+mn-lt"/>
                <a:ea typeface="+mn-ea"/>
                <a:cs typeface="+mn-cs"/>
              </a:rPr>
              <a:t>Вячеслав Зайцев</a:t>
            </a:r>
          </a:p>
        </p:txBody>
      </p:sp>
      <p:pic>
        <p:nvPicPr>
          <p:cNvPr id="4098" name="Picture 2" descr="http://upload.wikimedia.org/wikipedia/ru/4/40/%D0%9C%D1%83%D0%B6%D1%81%D0%BA%D0%B0%D1%8F_%D1%81%D0%B1%D0%BE%D1%80%D0%BD%D0%B0%D1%8F_%D0%A1%D0%A1%D0%A1%D0%A0_%D0%BF%D0%BE_%D0%B2%D0%BE%D0%BB%D0%B5%D0%B9%D0%B1%D0%BE%D0%BB%D1%83-1982.jpg"/>
          <p:cNvPicPr>
            <a:picLocks noChangeAspect="1" noChangeArrowheads="1"/>
          </p:cNvPicPr>
          <p:nvPr/>
        </p:nvPicPr>
        <p:blipFill>
          <a:blip r:embed="rId4" cstate="email"/>
          <a:srcRect/>
          <a:stretch>
            <a:fillRect/>
          </a:stretch>
        </p:blipFill>
        <p:spPr bwMode="auto">
          <a:xfrm>
            <a:off x="467544" y="1556792"/>
            <a:ext cx="3788653" cy="2520280"/>
          </a:xfrm>
          <a:prstGeom prst="rect">
            <a:avLst/>
          </a:prstGeom>
          <a:noFill/>
        </p:spPr>
      </p:pic>
      <p:sp>
        <p:nvSpPr>
          <p:cNvPr id="15" name="TextBox 14"/>
          <p:cNvSpPr txBox="1"/>
          <p:nvPr/>
        </p:nvSpPr>
        <p:spPr>
          <a:xfrm>
            <a:off x="4499992" y="620689"/>
            <a:ext cx="4032449" cy="4401205"/>
          </a:xfrm>
          <a:prstGeom prst="rect">
            <a:avLst/>
          </a:prstGeom>
          <a:noFill/>
        </p:spPr>
        <p:txBody>
          <a:bodyPr wrap="square" rtlCol="0">
            <a:spAutoFit/>
          </a:bodyPr>
          <a:lstStyle/>
          <a:p>
            <a:pPr algn="r"/>
            <a:r>
              <a:rPr lang="ru-RU" sz="2800" dirty="0" smtClean="0">
                <a:solidFill>
                  <a:schemeClr val="accent1">
                    <a:lumMod val="75000"/>
                  </a:schemeClr>
                </a:solidFill>
              </a:rPr>
              <a:t>Один из лучших связующих </a:t>
            </a:r>
          </a:p>
          <a:p>
            <a:pPr algn="r"/>
            <a:r>
              <a:rPr lang="ru-RU" sz="2800" dirty="0" smtClean="0">
                <a:solidFill>
                  <a:schemeClr val="accent1">
                    <a:lumMod val="75000"/>
                  </a:schemeClr>
                </a:solidFill>
              </a:rPr>
              <a:t>в истории волейбола, </a:t>
            </a:r>
          </a:p>
          <a:p>
            <a:pPr algn="r"/>
            <a:r>
              <a:rPr lang="ru-RU" sz="2800" dirty="0" smtClean="0">
                <a:solidFill>
                  <a:schemeClr val="accent1">
                    <a:lumMod val="75000"/>
                  </a:schemeClr>
                </a:solidFill>
              </a:rPr>
              <a:t>многолетний капитан </a:t>
            </a:r>
          </a:p>
          <a:p>
            <a:pPr algn="r"/>
            <a:r>
              <a:rPr lang="ru-RU" sz="2800" dirty="0" smtClean="0">
                <a:solidFill>
                  <a:schemeClr val="accent1">
                    <a:lumMod val="75000"/>
                  </a:schemeClr>
                </a:solidFill>
              </a:rPr>
              <a:t>«Автомобилиста» </a:t>
            </a:r>
          </a:p>
          <a:p>
            <a:pPr algn="r"/>
            <a:r>
              <a:rPr lang="ru-RU" sz="2800" dirty="0" smtClean="0">
                <a:solidFill>
                  <a:schemeClr val="accent1">
                    <a:lumMod val="75000"/>
                  </a:schemeClr>
                </a:solidFill>
              </a:rPr>
              <a:t>и сборной СССР,</a:t>
            </a:r>
          </a:p>
          <a:p>
            <a:pPr algn="r"/>
            <a:r>
              <a:rPr lang="ru-RU" sz="2800" dirty="0" smtClean="0">
                <a:solidFill>
                  <a:schemeClr val="accent1">
                    <a:lumMod val="75000"/>
                  </a:schemeClr>
                </a:solidFill>
              </a:rPr>
              <a:t>тренер по волейболу с 1992г. </a:t>
            </a:r>
          </a:p>
          <a:p>
            <a:pPr algn="r"/>
            <a:r>
              <a:rPr lang="ru-RU" sz="2800" dirty="0" smtClean="0">
                <a:solidFill>
                  <a:schemeClr val="accent1">
                    <a:lumMod val="75000"/>
                  </a:schemeClr>
                </a:solidFill>
              </a:rPr>
              <a:t>За сборную играл в </a:t>
            </a:r>
          </a:p>
          <a:p>
            <a:pPr algn="r"/>
            <a:r>
              <a:rPr lang="ru-RU" sz="2800" dirty="0" smtClean="0">
                <a:solidFill>
                  <a:schemeClr val="accent1">
                    <a:lumMod val="75000"/>
                  </a:schemeClr>
                </a:solidFill>
              </a:rPr>
              <a:t> 1971 - 1988 </a:t>
            </a:r>
            <a:r>
              <a:rPr lang="ru-RU" sz="2800" dirty="0" err="1" smtClean="0">
                <a:solidFill>
                  <a:schemeClr val="accent1">
                    <a:lumMod val="75000"/>
                  </a:schemeClr>
                </a:solidFill>
              </a:rPr>
              <a:t>гг</a:t>
            </a:r>
            <a:endParaRPr lang="ru-RU" sz="2800" dirty="0" smtClean="0">
              <a:solidFill>
                <a:schemeClr val="accent1">
                  <a:lumMod val="75000"/>
                </a:schemeClr>
              </a:solidFill>
            </a:endParaRPr>
          </a:p>
        </p:txBody>
      </p:sp>
      <p:grpSp>
        <p:nvGrpSpPr>
          <p:cNvPr id="43" name="Группа 42"/>
          <p:cNvGrpSpPr/>
          <p:nvPr/>
        </p:nvGrpSpPr>
        <p:grpSpPr>
          <a:xfrm>
            <a:off x="2483768" y="5112825"/>
            <a:ext cx="5976664" cy="1152128"/>
            <a:chOff x="2483768" y="5229200"/>
            <a:chExt cx="5976664" cy="1152128"/>
          </a:xfrm>
        </p:grpSpPr>
        <p:grpSp>
          <p:nvGrpSpPr>
            <p:cNvPr id="17" name="Группа 16"/>
            <p:cNvGrpSpPr/>
            <p:nvPr/>
          </p:nvGrpSpPr>
          <p:grpSpPr>
            <a:xfrm>
              <a:off x="7164288" y="5229200"/>
              <a:ext cx="1296144" cy="1152128"/>
              <a:chOff x="2771800" y="5157192"/>
              <a:chExt cx="1296144" cy="1152128"/>
            </a:xfrm>
          </p:grpSpPr>
          <p:grpSp>
            <p:nvGrpSpPr>
              <p:cNvPr id="16" name="Группа 15"/>
              <p:cNvGrpSpPr/>
              <p:nvPr/>
            </p:nvGrpSpPr>
            <p:grpSpPr>
              <a:xfrm>
                <a:off x="2771800" y="5805264"/>
                <a:ext cx="1296144" cy="504056"/>
                <a:chOff x="2771800" y="5805264"/>
                <a:chExt cx="1296144" cy="504056"/>
              </a:xfrm>
            </p:grpSpPr>
            <p:sp>
              <p:nvSpPr>
                <p:cNvPr id="8" name="Прямоугольник 7"/>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7</a:t>
                  </a:r>
                  <a:endParaRPr lang="ru-RU" sz="2400" b="1" dirty="0">
                    <a:solidFill>
                      <a:schemeClr val="tx2">
                        <a:lumMod val="75000"/>
                      </a:schemeClr>
                    </a:solidFill>
                  </a:endParaRPr>
                </a:p>
              </p:txBody>
            </p:sp>
            <p:sp>
              <p:nvSpPr>
                <p:cNvPr id="9" name="Прямоугольник 8"/>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10" name="Прямоугольник 9"/>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2" name="Прямоугольник 11"/>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Европы</a:t>
                </a:r>
                <a:endParaRPr lang="ru-RU" dirty="0">
                  <a:solidFill>
                    <a:schemeClr val="tx2">
                      <a:lumMod val="75000"/>
                    </a:schemeClr>
                  </a:solidFill>
                </a:endParaRPr>
              </a:p>
            </p:txBody>
          </p:sp>
        </p:grpSp>
        <p:grpSp>
          <p:nvGrpSpPr>
            <p:cNvPr id="18" name="Группа 17"/>
            <p:cNvGrpSpPr/>
            <p:nvPr/>
          </p:nvGrpSpPr>
          <p:grpSpPr>
            <a:xfrm>
              <a:off x="3995936" y="5229200"/>
              <a:ext cx="1296144" cy="1152128"/>
              <a:chOff x="2771800" y="5157192"/>
              <a:chExt cx="1296144" cy="1152128"/>
            </a:xfrm>
          </p:grpSpPr>
          <p:grpSp>
            <p:nvGrpSpPr>
              <p:cNvPr id="19" name="Группа 15"/>
              <p:cNvGrpSpPr/>
              <p:nvPr/>
            </p:nvGrpSpPr>
            <p:grpSpPr>
              <a:xfrm>
                <a:off x="2771800" y="5805264"/>
                <a:ext cx="1296144" cy="504056"/>
                <a:chOff x="2771800" y="5805264"/>
                <a:chExt cx="1296144" cy="504056"/>
              </a:xfrm>
            </p:grpSpPr>
            <p:sp>
              <p:nvSpPr>
                <p:cNvPr id="21" name="Прямоугольник 20"/>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22" name="Прямоугольник 21"/>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23" name="Прямоугольник 22"/>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0" name="Прямоугольник 19"/>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Мира</a:t>
                </a:r>
                <a:endParaRPr lang="ru-RU" dirty="0">
                  <a:solidFill>
                    <a:schemeClr val="tx2">
                      <a:lumMod val="75000"/>
                    </a:schemeClr>
                  </a:solidFill>
                </a:endParaRPr>
              </a:p>
            </p:txBody>
          </p:sp>
        </p:grpSp>
        <p:grpSp>
          <p:nvGrpSpPr>
            <p:cNvPr id="29" name="Группа 28"/>
            <p:cNvGrpSpPr/>
            <p:nvPr/>
          </p:nvGrpSpPr>
          <p:grpSpPr>
            <a:xfrm>
              <a:off x="2483768" y="5229200"/>
              <a:ext cx="1296144" cy="1152128"/>
              <a:chOff x="2699792" y="4941168"/>
              <a:chExt cx="1296144" cy="1152128"/>
            </a:xfrm>
          </p:grpSpPr>
          <p:sp>
            <p:nvSpPr>
              <p:cNvPr id="30" name="Прямоугольник 29"/>
              <p:cNvSpPr/>
              <p:nvPr/>
            </p:nvSpPr>
            <p:spPr>
              <a:xfrm>
                <a:off x="2699792" y="5589240"/>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sp>
            <p:nvSpPr>
              <p:cNvPr id="31" name="Прямоугольник 30"/>
              <p:cNvSpPr/>
              <p:nvPr/>
            </p:nvSpPr>
            <p:spPr>
              <a:xfrm>
                <a:off x="3131840" y="5589240"/>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32" name="Прямоугольник 31"/>
              <p:cNvSpPr/>
              <p:nvPr/>
            </p:nvSpPr>
            <p:spPr>
              <a:xfrm>
                <a:off x="3563888" y="5589240"/>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3" name="Picture 6" descr="http://skoro2012.ru/wp-content/uploads/2011/03/get_img.png"/>
              <p:cNvPicPr>
                <a:picLocks noChangeAspect="1" noChangeArrowheads="1"/>
              </p:cNvPicPr>
              <p:nvPr/>
            </p:nvPicPr>
            <p:blipFill>
              <a:blip r:embed="rId5" cstate="email">
                <a:clrChange>
                  <a:clrFrom>
                    <a:srgbClr val="F7C2CB"/>
                  </a:clrFrom>
                  <a:clrTo>
                    <a:srgbClr val="F7C2CB">
                      <a:alpha val="0"/>
                    </a:srgbClr>
                  </a:clrTo>
                </a:clrChange>
              </a:blip>
              <a:srcRect/>
              <a:stretch>
                <a:fillRect/>
              </a:stretch>
            </p:blipFill>
            <p:spPr bwMode="auto">
              <a:xfrm>
                <a:off x="2699792" y="4941168"/>
                <a:ext cx="1296144" cy="648072"/>
              </a:xfrm>
              <a:prstGeom prst="rect">
                <a:avLst/>
              </a:prstGeom>
              <a:noFill/>
              <a:ln>
                <a:solidFill>
                  <a:schemeClr val="accent1"/>
                </a:solidFill>
              </a:ln>
            </p:spPr>
          </p:pic>
        </p:grpSp>
        <p:grpSp>
          <p:nvGrpSpPr>
            <p:cNvPr id="34" name="Группа 33"/>
            <p:cNvGrpSpPr/>
            <p:nvPr/>
          </p:nvGrpSpPr>
          <p:grpSpPr>
            <a:xfrm>
              <a:off x="5652120" y="5229200"/>
              <a:ext cx="1296144" cy="1152128"/>
              <a:chOff x="2771800" y="5157192"/>
              <a:chExt cx="1296144" cy="1152128"/>
            </a:xfrm>
          </p:grpSpPr>
          <p:grpSp>
            <p:nvGrpSpPr>
              <p:cNvPr id="35" name="Группа 15"/>
              <p:cNvGrpSpPr/>
              <p:nvPr/>
            </p:nvGrpSpPr>
            <p:grpSpPr>
              <a:xfrm>
                <a:off x="2771800" y="5805264"/>
                <a:ext cx="1296144" cy="504056"/>
                <a:chOff x="2771800" y="5805264"/>
                <a:chExt cx="1296144" cy="504056"/>
              </a:xfrm>
            </p:grpSpPr>
            <p:sp>
              <p:nvSpPr>
                <p:cNvPr id="37" name="Прямоугольник 36"/>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38" name="Прямоугольник 37"/>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sp>
              <p:nvSpPr>
                <p:cNvPr id="39" name="Прямоугольник 38"/>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6" name="Прямоугольник 35"/>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Кубок Мира </a:t>
                </a:r>
                <a:endParaRPr lang="ru-RU" dirty="0">
                  <a:solidFill>
                    <a:schemeClr val="tx2">
                      <a:lumMod val="75000"/>
                    </a:schemeClr>
                  </a:solidFill>
                </a:endParaRPr>
              </a:p>
            </p:txBody>
          </p:sp>
        </p:grpSp>
      </p:grpSp>
      <p:sp>
        <p:nvSpPr>
          <p:cNvPr id="41" name="TextBox 40"/>
          <p:cNvSpPr txBox="1"/>
          <p:nvPr/>
        </p:nvSpPr>
        <p:spPr>
          <a:xfrm>
            <a:off x="467544" y="5517232"/>
            <a:ext cx="1866601" cy="461665"/>
          </a:xfrm>
          <a:prstGeom prst="rect">
            <a:avLst/>
          </a:prstGeom>
          <a:noFill/>
        </p:spPr>
        <p:txBody>
          <a:bodyPr wrap="none" rtlCol="0">
            <a:spAutoFit/>
          </a:bodyPr>
          <a:lstStyle/>
          <a:p>
            <a:pPr algn="ctr"/>
            <a:r>
              <a:rPr lang="ru-RU" sz="2400" dirty="0" smtClean="0">
                <a:solidFill>
                  <a:schemeClr val="accent1">
                    <a:lumMod val="75000"/>
                  </a:schemeClr>
                </a:solidFill>
              </a:rPr>
              <a:t>Достижения </a:t>
            </a:r>
          </a:p>
        </p:txBody>
      </p:sp>
      <p:sp>
        <p:nvSpPr>
          <p:cNvPr id="40" name="Нашивка 39">
            <a:hlinkClick r:id="rId6" action="ppaction://hlinksldjump"/>
          </p:cNvPr>
          <p:cNvSpPr/>
          <p:nvPr/>
        </p:nvSpPr>
        <p:spPr>
          <a:xfrm rot="16200000">
            <a:off x="8442863"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spd="slow" advClick="0">
    <p:fade/>
  </p:transition>
  <p:timing>
    <p:tnLst>
      <p:par>
        <p:cTn id="1" dur="indefinite" restart="never" nodeType="tmRoot">
          <p:childTnLst>
            <p:seq concurrent="1" nextAc="seek">
              <p:cTn id="2" restart="whenNotActive" fill="hold" evtFilter="cancelBubble" nodeType="interactiveSeq">
                <p:stCondLst>
                  <p:cond evt="onClick" delay="0">
                    <p:tgtEl>
                      <p:spTgt spid="41"/>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left)">
                                      <p:cBhvr>
                                        <p:cTn id="7" dur="1000"/>
                                        <p:tgtEl>
                                          <p:spTgt spid="43"/>
                                        </p:tgtEl>
                                      </p:cBhvr>
                                    </p:animEffect>
                                  </p:childTnLst>
                                </p:cTn>
                              </p:par>
                            </p:childTnLst>
                          </p:cTn>
                        </p:par>
                      </p:childTnLst>
                    </p:cTn>
                  </p:par>
                </p:childTnLst>
              </p:cTn>
              <p:nextCondLst>
                <p:cond evt="onClick" delay="0">
                  <p:tgtEl>
                    <p:spTgt spid="41"/>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6" name="Прямоугольник 5"/>
          <p:cNvSpPr/>
          <p:nvPr/>
        </p:nvSpPr>
        <p:spPr>
          <a:xfrm>
            <a:off x="268145" y="437914"/>
            <a:ext cx="8496944" cy="604867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6148" name="Picture 4" descr="Giba.JPG"/>
          <p:cNvPicPr>
            <a:picLocks noChangeAspect="1" noChangeArrowheads="1"/>
          </p:cNvPicPr>
          <p:nvPr/>
        </p:nvPicPr>
        <p:blipFill>
          <a:blip r:embed="rId3" cstate="email"/>
          <a:srcRect/>
          <a:stretch>
            <a:fillRect/>
          </a:stretch>
        </p:blipFill>
        <p:spPr bwMode="auto">
          <a:xfrm>
            <a:off x="539552" y="1196752"/>
            <a:ext cx="2520280" cy="4548507"/>
          </a:xfrm>
          <a:prstGeom prst="rect">
            <a:avLst/>
          </a:prstGeom>
          <a:noFill/>
        </p:spPr>
      </p:pic>
      <p:sp>
        <p:nvSpPr>
          <p:cNvPr id="9" name="Прямоугольник 8"/>
          <p:cNvSpPr/>
          <p:nvPr/>
        </p:nvSpPr>
        <p:spPr>
          <a:xfrm>
            <a:off x="3995936" y="836712"/>
            <a:ext cx="4536504" cy="367240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ru-RU" sz="2800" dirty="0" smtClean="0">
                <a:solidFill>
                  <a:schemeClr val="accent1">
                    <a:lumMod val="75000"/>
                  </a:schemeClr>
                </a:solidFill>
              </a:rPr>
              <a:t>полное имя  -</a:t>
            </a:r>
          </a:p>
          <a:p>
            <a:pPr algn="r"/>
            <a:r>
              <a:rPr lang="ru-RU" sz="2800" dirty="0" smtClean="0">
                <a:solidFill>
                  <a:schemeClr val="accent1">
                    <a:lumMod val="75000"/>
                  </a:schemeClr>
                </a:solidFill>
              </a:rPr>
              <a:t> </a:t>
            </a:r>
            <a:r>
              <a:rPr lang="ru-RU" sz="2800" dirty="0" err="1" smtClean="0">
                <a:solidFill>
                  <a:schemeClr val="accent1">
                    <a:lumMod val="75000"/>
                  </a:schemeClr>
                </a:solidFill>
              </a:rPr>
              <a:t>Жилберто</a:t>
            </a:r>
            <a:r>
              <a:rPr lang="ru-RU" sz="2800" dirty="0" smtClean="0">
                <a:solidFill>
                  <a:schemeClr val="accent1">
                    <a:lumMod val="75000"/>
                  </a:schemeClr>
                </a:solidFill>
              </a:rPr>
              <a:t> </a:t>
            </a:r>
            <a:r>
              <a:rPr lang="ru-RU" sz="2800" dirty="0" err="1" smtClean="0">
                <a:solidFill>
                  <a:schemeClr val="accent1">
                    <a:lumMod val="75000"/>
                  </a:schemeClr>
                </a:solidFill>
              </a:rPr>
              <a:t>Амаури</a:t>
            </a:r>
            <a:endParaRPr lang="ru-RU" sz="2800" dirty="0" smtClean="0">
              <a:solidFill>
                <a:schemeClr val="accent1">
                  <a:lumMod val="75000"/>
                </a:schemeClr>
              </a:solidFill>
            </a:endParaRPr>
          </a:p>
          <a:p>
            <a:pPr algn="r"/>
            <a:r>
              <a:rPr lang="ru-RU" sz="2800" dirty="0" smtClean="0">
                <a:solidFill>
                  <a:schemeClr val="accent1">
                    <a:lumMod val="75000"/>
                  </a:schemeClr>
                </a:solidFill>
              </a:rPr>
              <a:t> </a:t>
            </a:r>
            <a:r>
              <a:rPr lang="ru-RU" sz="2800" dirty="0" err="1" smtClean="0">
                <a:solidFill>
                  <a:schemeClr val="accent1">
                    <a:lumMod val="75000"/>
                  </a:schemeClr>
                </a:solidFill>
              </a:rPr>
              <a:t>Годой</a:t>
            </a:r>
            <a:r>
              <a:rPr lang="ru-RU" sz="2800" dirty="0" smtClean="0">
                <a:solidFill>
                  <a:schemeClr val="accent1">
                    <a:lumMod val="75000"/>
                  </a:schemeClr>
                </a:solidFill>
              </a:rPr>
              <a:t> </a:t>
            </a:r>
            <a:r>
              <a:rPr lang="ru-RU" sz="2800" dirty="0" err="1" smtClean="0">
                <a:solidFill>
                  <a:schemeClr val="accent1">
                    <a:lumMod val="75000"/>
                  </a:schemeClr>
                </a:solidFill>
              </a:rPr>
              <a:t>Фильо</a:t>
            </a:r>
            <a:r>
              <a:rPr lang="ru-RU" sz="2800" dirty="0" smtClean="0">
                <a:solidFill>
                  <a:schemeClr val="accent1">
                    <a:lumMod val="75000"/>
                  </a:schemeClr>
                </a:solidFill>
              </a:rPr>
              <a:t>, </a:t>
            </a:r>
          </a:p>
          <a:p>
            <a:pPr algn="r"/>
            <a:r>
              <a:rPr lang="ru-RU" sz="2800" dirty="0" smtClean="0">
                <a:solidFill>
                  <a:schemeClr val="accent1">
                    <a:lumMod val="75000"/>
                  </a:schemeClr>
                </a:solidFill>
              </a:rPr>
              <a:t>лучший бразильский волейболист. </a:t>
            </a:r>
          </a:p>
          <a:p>
            <a:pPr algn="r"/>
            <a:r>
              <a:rPr lang="ru-RU" sz="2800" dirty="0" smtClean="0">
                <a:solidFill>
                  <a:schemeClr val="accent1">
                    <a:lumMod val="75000"/>
                  </a:schemeClr>
                </a:solidFill>
              </a:rPr>
              <a:t>Амплуа – </a:t>
            </a:r>
            <a:r>
              <a:rPr lang="ru-RU" sz="2800" dirty="0" err="1" smtClean="0">
                <a:solidFill>
                  <a:schemeClr val="accent1">
                    <a:lumMod val="75000"/>
                  </a:schemeClr>
                </a:solidFill>
              </a:rPr>
              <a:t>доигровщик</a:t>
            </a:r>
            <a:endParaRPr lang="ru-RU" sz="2800" dirty="0">
              <a:solidFill>
                <a:schemeClr val="accent1">
                  <a:lumMod val="75000"/>
                </a:schemeClr>
              </a:solidFill>
            </a:endParaRPr>
          </a:p>
        </p:txBody>
      </p:sp>
      <p:sp>
        <p:nvSpPr>
          <p:cNvPr id="10" name="Прямоугольник 9"/>
          <p:cNvSpPr/>
          <p:nvPr/>
        </p:nvSpPr>
        <p:spPr>
          <a:xfrm>
            <a:off x="827584" y="5733256"/>
            <a:ext cx="2376264" cy="504056"/>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400" dirty="0" smtClean="0">
                <a:solidFill>
                  <a:schemeClr val="accent1">
                    <a:lumMod val="75000"/>
                  </a:schemeClr>
                </a:solidFill>
              </a:rPr>
              <a:t>Достижения</a:t>
            </a:r>
            <a:endParaRPr lang="ru-RU" sz="2400" dirty="0">
              <a:solidFill>
                <a:schemeClr val="accent1">
                  <a:lumMod val="75000"/>
                </a:schemeClr>
              </a:solidFill>
            </a:endParaRPr>
          </a:p>
        </p:txBody>
      </p:sp>
      <p:grpSp>
        <p:nvGrpSpPr>
          <p:cNvPr id="33" name="Группа 32"/>
          <p:cNvGrpSpPr/>
          <p:nvPr/>
        </p:nvGrpSpPr>
        <p:grpSpPr>
          <a:xfrm>
            <a:off x="3774303" y="5024192"/>
            <a:ext cx="4680520" cy="1152128"/>
            <a:chOff x="3923928" y="5157192"/>
            <a:chExt cx="4680520" cy="1152128"/>
          </a:xfrm>
        </p:grpSpPr>
        <p:grpSp>
          <p:nvGrpSpPr>
            <p:cNvPr id="13" name="Группа 12"/>
            <p:cNvGrpSpPr/>
            <p:nvPr/>
          </p:nvGrpSpPr>
          <p:grpSpPr>
            <a:xfrm>
              <a:off x="7308304" y="5157192"/>
              <a:ext cx="1296144" cy="1152128"/>
              <a:chOff x="2771800" y="5157192"/>
              <a:chExt cx="1296144" cy="1152128"/>
            </a:xfrm>
          </p:grpSpPr>
          <p:sp>
            <p:nvSpPr>
              <p:cNvPr id="14" name="Прямоугольник 13"/>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8</a:t>
                </a:r>
                <a:endParaRPr lang="ru-RU" sz="2400" b="1" dirty="0">
                  <a:solidFill>
                    <a:schemeClr val="tx2">
                      <a:lumMod val="75000"/>
                    </a:schemeClr>
                  </a:solidFill>
                </a:endParaRPr>
              </a:p>
            </p:txBody>
          </p:sp>
          <p:sp>
            <p:nvSpPr>
              <p:cNvPr id="15" name="Прямоугольник 14"/>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16" name="Прямоугольник 15"/>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Прямоугольник 16"/>
              <p:cNvSpPr/>
              <p:nvPr/>
            </p:nvSpPr>
            <p:spPr>
              <a:xfrm>
                <a:off x="2771800" y="5157192"/>
                <a:ext cx="1296144" cy="648072"/>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Мировая Лига</a:t>
                </a:r>
                <a:endParaRPr lang="ru-RU" dirty="0">
                  <a:solidFill>
                    <a:schemeClr val="tx2">
                      <a:lumMod val="75000"/>
                    </a:schemeClr>
                  </a:solidFill>
                </a:endParaRPr>
              </a:p>
            </p:txBody>
          </p:sp>
        </p:grpSp>
        <p:grpSp>
          <p:nvGrpSpPr>
            <p:cNvPr id="18" name="Группа 17"/>
            <p:cNvGrpSpPr/>
            <p:nvPr/>
          </p:nvGrpSpPr>
          <p:grpSpPr>
            <a:xfrm>
              <a:off x="5580112" y="5157192"/>
              <a:ext cx="1296144" cy="1152128"/>
              <a:chOff x="2771800" y="5157192"/>
              <a:chExt cx="1296144" cy="1152128"/>
            </a:xfrm>
          </p:grpSpPr>
          <p:sp>
            <p:nvSpPr>
              <p:cNvPr id="19" name="Прямоугольник 18"/>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3</a:t>
                </a:r>
                <a:endParaRPr lang="ru-RU" sz="2400" b="1" dirty="0">
                  <a:solidFill>
                    <a:schemeClr val="tx2">
                      <a:lumMod val="75000"/>
                    </a:schemeClr>
                  </a:solidFill>
                </a:endParaRPr>
              </a:p>
            </p:txBody>
          </p:sp>
          <p:sp>
            <p:nvSpPr>
              <p:cNvPr id="20" name="Прямоугольник 19"/>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21" name="Прямоугольник 20"/>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Прямоугольник 21"/>
              <p:cNvSpPr/>
              <p:nvPr/>
            </p:nvSpPr>
            <p:spPr>
              <a:xfrm>
                <a:off x="2771800" y="5157192"/>
                <a:ext cx="1296144" cy="648072"/>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Мира</a:t>
                </a:r>
                <a:endParaRPr lang="ru-RU" dirty="0">
                  <a:solidFill>
                    <a:schemeClr val="tx2">
                      <a:lumMod val="75000"/>
                    </a:schemeClr>
                  </a:solidFill>
                </a:endParaRPr>
              </a:p>
            </p:txBody>
          </p:sp>
        </p:grpSp>
        <p:grpSp>
          <p:nvGrpSpPr>
            <p:cNvPr id="28" name="Группа 27"/>
            <p:cNvGrpSpPr/>
            <p:nvPr/>
          </p:nvGrpSpPr>
          <p:grpSpPr>
            <a:xfrm>
              <a:off x="3923928" y="5157192"/>
              <a:ext cx="1296144" cy="1152128"/>
              <a:chOff x="2699792" y="4941168"/>
              <a:chExt cx="1296144" cy="1152128"/>
            </a:xfrm>
          </p:grpSpPr>
          <p:sp>
            <p:nvSpPr>
              <p:cNvPr id="29" name="Прямоугольник 28"/>
              <p:cNvSpPr/>
              <p:nvPr/>
            </p:nvSpPr>
            <p:spPr>
              <a:xfrm>
                <a:off x="2699792" y="5589240"/>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sp>
            <p:nvSpPr>
              <p:cNvPr id="30" name="Прямоугольник 29"/>
              <p:cNvSpPr/>
              <p:nvPr/>
            </p:nvSpPr>
            <p:spPr>
              <a:xfrm>
                <a:off x="3131840" y="5589240"/>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sp>
            <p:nvSpPr>
              <p:cNvPr id="31" name="Прямоугольник 30"/>
              <p:cNvSpPr/>
              <p:nvPr/>
            </p:nvSpPr>
            <p:spPr>
              <a:xfrm>
                <a:off x="3563888" y="5589240"/>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2" name="Picture 6" descr="http://skoro2012.ru/wp-content/uploads/2011/03/get_img.png"/>
              <p:cNvPicPr>
                <a:picLocks noChangeAspect="1" noChangeArrowheads="1"/>
              </p:cNvPicPr>
              <p:nvPr/>
            </p:nvPicPr>
            <p:blipFill>
              <a:blip r:embed="rId4" cstate="email">
                <a:clrChange>
                  <a:clrFrom>
                    <a:srgbClr val="F7C2CB"/>
                  </a:clrFrom>
                  <a:clrTo>
                    <a:srgbClr val="F7C2CB">
                      <a:alpha val="0"/>
                    </a:srgbClr>
                  </a:clrTo>
                </a:clrChange>
              </a:blip>
              <a:srcRect/>
              <a:stretch>
                <a:fillRect/>
              </a:stretch>
            </p:blipFill>
            <p:spPr bwMode="auto">
              <a:xfrm>
                <a:off x="2699792" y="4941168"/>
                <a:ext cx="1296144" cy="648072"/>
              </a:xfrm>
              <a:prstGeom prst="rect">
                <a:avLst/>
              </a:prstGeom>
              <a:noFill/>
              <a:ln>
                <a:solidFill>
                  <a:schemeClr val="accent1"/>
                </a:solidFill>
              </a:ln>
            </p:spPr>
          </p:pic>
        </p:grpSp>
      </p:grpSp>
      <p:sp>
        <p:nvSpPr>
          <p:cNvPr id="23" name="Нашивка 22">
            <a:hlinkClick r:id="rId5" action="ppaction://hlinksldjump"/>
          </p:cNvPr>
          <p:cNvSpPr/>
          <p:nvPr/>
        </p:nvSpPr>
        <p:spPr>
          <a:xfrm rot="16200000">
            <a:off x="8476113"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4" name="Прямоугольник 23"/>
          <p:cNvSpPr/>
          <p:nvPr/>
        </p:nvSpPr>
        <p:spPr>
          <a:xfrm>
            <a:off x="611560" y="620688"/>
            <a:ext cx="2088232" cy="504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b="1" dirty="0" smtClean="0">
                <a:solidFill>
                  <a:schemeClr val="accent1">
                    <a:lumMod val="75000"/>
                  </a:schemeClr>
                </a:solidFill>
              </a:rPr>
              <a:t>Жиба </a:t>
            </a:r>
          </a:p>
        </p:txBody>
      </p:sp>
    </p:spTree>
  </p:cSld>
  <p:clrMapOvr>
    <a:masterClrMapping/>
  </p:clrMapOvr>
  <p:transition spd="slow" advClick="0">
    <p:fade/>
  </p:transition>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childTnLst>
                    </p:cTn>
                  </p:par>
                </p:childTnLst>
              </p:cTn>
              <p:nextCondLst>
                <p:cond evt="onClick" delay="0">
                  <p:tgtEl>
                    <p:spTgt spid="10"/>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27" name="Прямоугольник 26"/>
          <p:cNvSpPr/>
          <p:nvPr/>
        </p:nvSpPr>
        <p:spPr>
          <a:xfrm>
            <a:off x="251520" y="260648"/>
            <a:ext cx="8568952" cy="63367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TextBox 2"/>
          <p:cNvSpPr txBox="1"/>
          <p:nvPr/>
        </p:nvSpPr>
        <p:spPr>
          <a:xfrm>
            <a:off x="539552" y="404664"/>
            <a:ext cx="2992871" cy="523220"/>
          </a:xfrm>
          <a:prstGeom prst="rect">
            <a:avLst/>
          </a:prstGeom>
          <a:noFill/>
        </p:spPr>
        <p:txBody>
          <a:bodyPr wrap="none" rtlCol="0">
            <a:spAutoFit/>
          </a:bodyPr>
          <a:lstStyle/>
          <a:p>
            <a:r>
              <a:rPr lang="ru-RU" sz="2800" b="1" dirty="0" smtClean="0">
                <a:solidFill>
                  <a:schemeClr val="accent1">
                    <a:lumMod val="75000"/>
                  </a:schemeClr>
                </a:solidFill>
              </a:rPr>
              <a:t>Екатерина </a:t>
            </a:r>
            <a:r>
              <a:rPr lang="ru-RU" sz="2800" b="1" dirty="0" err="1" smtClean="0">
                <a:solidFill>
                  <a:schemeClr val="accent1">
                    <a:lumMod val="75000"/>
                  </a:schemeClr>
                </a:solidFill>
              </a:rPr>
              <a:t>Гамова</a:t>
            </a:r>
            <a:endParaRPr lang="ru-RU" sz="2800" b="1" dirty="0" smtClean="0">
              <a:solidFill>
                <a:schemeClr val="accent1">
                  <a:lumMod val="75000"/>
                </a:schemeClr>
              </a:solidFill>
            </a:endParaRPr>
          </a:p>
        </p:txBody>
      </p:sp>
      <p:pic>
        <p:nvPicPr>
          <p:cNvPr id="24580" name="Picture 4" descr="http://upload.wikimedia.org/wikipedia/commons/thumb/0/0a/Gamova_is_tall.jpg/200px-Gamova_is_tall.jpg"/>
          <p:cNvPicPr>
            <a:picLocks noChangeAspect="1" noChangeArrowheads="1"/>
          </p:cNvPicPr>
          <p:nvPr/>
        </p:nvPicPr>
        <p:blipFill>
          <a:blip r:embed="rId4" cstate="email"/>
          <a:srcRect/>
          <a:stretch>
            <a:fillRect/>
          </a:stretch>
        </p:blipFill>
        <p:spPr bwMode="auto">
          <a:xfrm>
            <a:off x="611560" y="1268760"/>
            <a:ext cx="2304256" cy="4389608"/>
          </a:xfrm>
          <a:prstGeom prst="rect">
            <a:avLst/>
          </a:prstGeom>
          <a:noFill/>
        </p:spPr>
      </p:pic>
      <p:grpSp>
        <p:nvGrpSpPr>
          <p:cNvPr id="25" name="Группа 24"/>
          <p:cNvGrpSpPr/>
          <p:nvPr/>
        </p:nvGrpSpPr>
        <p:grpSpPr>
          <a:xfrm>
            <a:off x="3635896" y="5173716"/>
            <a:ext cx="4680520" cy="1152128"/>
            <a:chOff x="3635896" y="5373216"/>
            <a:chExt cx="4680520" cy="1152128"/>
          </a:xfrm>
        </p:grpSpPr>
        <p:grpSp>
          <p:nvGrpSpPr>
            <p:cNvPr id="5" name="Группа 4"/>
            <p:cNvGrpSpPr/>
            <p:nvPr/>
          </p:nvGrpSpPr>
          <p:grpSpPr>
            <a:xfrm>
              <a:off x="3635896" y="5373216"/>
              <a:ext cx="1296144" cy="1152128"/>
              <a:chOff x="2699792" y="4941168"/>
              <a:chExt cx="1296144" cy="1152128"/>
            </a:xfrm>
          </p:grpSpPr>
          <p:sp>
            <p:nvSpPr>
              <p:cNvPr id="6" name="Прямоугольник 5"/>
              <p:cNvSpPr/>
              <p:nvPr/>
            </p:nvSpPr>
            <p:spPr>
              <a:xfrm>
                <a:off x="2699792" y="5589240"/>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7" name="Прямоугольник 6"/>
              <p:cNvSpPr/>
              <p:nvPr/>
            </p:nvSpPr>
            <p:spPr>
              <a:xfrm>
                <a:off x="3131840" y="5589240"/>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8" name="Прямоугольник 7"/>
              <p:cNvSpPr/>
              <p:nvPr/>
            </p:nvSpPr>
            <p:spPr>
              <a:xfrm>
                <a:off x="3563888" y="5589240"/>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Picture 6" descr="http://skoro2012.ru/wp-content/uploads/2011/03/get_img.png"/>
              <p:cNvPicPr>
                <a:picLocks noChangeAspect="1" noChangeArrowheads="1"/>
              </p:cNvPicPr>
              <p:nvPr/>
            </p:nvPicPr>
            <p:blipFill>
              <a:blip r:embed="rId5" cstate="email">
                <a:clrChange>
                  <a:clrFrom>
                    <a:srgbClr val="F7C2CB"/>
                  </a:clrFrom>
                  <a:clrTo>
                    <a:srgbClr val="F7C2CB">
                      <a:alpha val="0"/>
                    </a:srgbClr>
                  </a:clrTo>
                </a:clrChange>
              </a:blip>
              <a:srcRect/>
              <a:stretch>
                <a:fillRect/>
              </a:stretch>
            </p:blipFill>
            <p:spPr bwMode="auto">
              <a:xfrm>
                <a:off x="2699792" y="4941168"/>
                <a:ext cx="1296144" cy="648072"/>
              </a:xfrm>
              <a:prstGeom prst="rect">
                <a:avLst/>
              </a:prstGeom>
              <a:noFill/>
              <a:ln>
                <a:solidFill>
                  <a:schemeClr val="accent1"/>
                </a:solidFill>
              </a:ln>
            </p:spPr>
          </p:pic>
        </p:grpSp>
        <p:grpSp>
          <p:nvGrpSpPr>
            <p:cNvPr id="10" name="Группа 9"/>
            <p:cNvGrpSpPr/>
            <p:nvPr/>
          </p:nvGrpSpPr>
          <p:grpSpPr>
            <a:xfrm>
              <a:off x="5292080" y="5373216"/>
              <a:ext cx="1296144" cy="1152128"/>
              <a:chOff x="2771800" y="5157192"/>
              <a:chExt cx="1296144" cy="1152128"/>
            </a:xfrm>
          </p:grpSpPr>
          <p:grpSp>
            <p:nvGrpSpPr>
              <p:cNvPr id="11" name="Группа 15"/>
              <p:cNvGrpSpPr/>
              <p:nvPr/>
            </p:nvGrpSpPr>
            <p:grpSpPr>
              <a:xfrm>
                <a:off x="2771800" y="5805264"/>
                <a:ext cx="1296144" cy="504056"/>
                <a:chOff x="2771800" y="5805264"/>
                <a:chExt cx="1296144" cy="504056"/>
              </a:xfrm>
            </p:grpSpPr>
            <p:sp>
              <p:nvSpPr>
                <p:cNvPr id="13" name="Прямоугольник 12"/>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14" name="Прямоугольник 13"/>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15" name="Прямоугольник 14"/>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grpSp>
          <p:sp>
            <p:nvSpPr>
              <p:cNvPr id="12" name="Прямоугольник 11"/>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Мира</a:t>
                </a:r>
                <a:endParaRPr lang="ru-RU" dirty="0">
                  <a:solidFill>
                    <a:schemeClr val="tx2">
                      <a:lumMod val="75000"/>
                    </a:schemeClr>
                  </a:solidFill>
                </a:endParaRPr>
              </a:p>
            </p:txBody>
          </p:sp>
        </p:grpSp>
        <p:grpSp>
          <p:nvGrpSpPr>
            <p:cNvPr id="16" name="Группа 15"/>
            <p:cNvGrpSpPr/>
            <p:nvPr/>
          </p:nvGrpSpPr>
          <p:grpSpPr>
            <a:xfrm>
              <a:off x="7020272" y="5373216"/>
              <a:ext cx="1296144" cy="1152128"/>
              <a:chOff x="2771800" y="5157192"/>
              <a:chExt cx="1296144" cy="1152128"/>
            </a:xfrm>
          </p:grpSpPr>
          <p:grpSp>
            <p:nvGrpSpPr>
              <p:cNvPr id="17" name="Группа 15"/>
              <p:cNvGrpSpPr/>
              <p:nvPr/>
            </p:nvGrpSpPr>
            <p:grpSpPr>
              <a:xfrm>
                <a:off x="2771800" y="5805264"/>
                <a:ext cx="1296144" cy="504056"/>
                <a:chOff x="2771800" y="5805264"/>
                <a:chExt cx="1296144" cy="504056"/>
              </a:xfrm>
            </p:grpSpPr>
            <p:sp>
              <p:nvSpPr>
                <p:cNvPr id="19" name="Прямоугольник 18"/>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20" name="Прямоугольник 19"/>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21" name="Прямоугольник 20"/>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grpSp>
          <p:sp>
            <p:nvSpPr>
              <p:cNvPr id="18" name="Прямоугольник 17"/>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Европы</a:t>
                </a:r>
                <a:endParaRPr lang="ru-RU" dirty="0">
                  <a:solidFill>
                    <a:schemeClr val="tx2">
                      <a:lumMod val="75000"/>
                    </a:schemeClr>
                  </a:solidFill>
                </a:endParaRPr>
              </a:p>
            </p:txBody>
          </p:sp>
        </p:grpSp>
      </p:grpSp>
      <p:sp>
        <p:nvSpPr>
          <p:cNvPr id="23" name="Прямоугольник 22"/>
          <p:cNvSpPr/>
          <p:nvPr/>
        </p:nvSpPr>
        <p:spPr>
          <a:xfrm>
            <a:off x="2915816" y="260648"/>
            <a:ext cx="5832649" cy="4893647"/>
          </a:xfrm>
          <a:prstGeom prst="rect">
            <a:avLst/>
          </a:prstGeom>
        </p:spPr>
        <p:txBody>
          <a:bodyPr wrap="square">
            <a:spAutoFit/>
          </a:bodyPr>
          <a:lstStyle/>
          <a:p>
            <a:pPr algn="r"/>
            <a:r>
              <a:rPr lang="ru-RU" sz="2400" dirty="0" smtClean="0">
                <a:solidFill>
                  <a:schemeClr val="accent1">
                    <a:lumMod val="75000"/>
                  </a:schemeClr>
                </a:solidFill>
              </a:rPr>
              <a:t>Российская волейболистка, </a:t>
            </a:r>
          </a:p>
          <a:p>
            <a:pPr algn="r"/>
            <a:r>
              <a:rPr lang="ru-RU" sz="2400" dirty="0" smtClean="0">
                <a:solidFill>
                  <a:schemeClr val="accent1">
                    <a:lumMod val="75000"/>
                  </a:schemeClr>
                </a:solidFill>
              </a:rPr>
              <a:t>игрок национальной сборной с  1999г.</a:t>
            </a:r>
          </a:p>
          <a:p>
            <a:pPr algn="r"/>
            <a:r>
              <a:rPr lang="ru-RU" sz="2400" dirty="0" smtClean="0">
                <a:solidFill>
                  <a:schemeClr val="accent1">
                    <a:lumMod val="75000"/>
                  </a:schemeClr>
                </a:solidFill>
              </a:rPr>
              <a:t> Заслуженный мастер спорта.</a:t>
            </a:r>
          </a:p>
          <a:p>
            <a:pPr algn="r"/>
            <a:r>
              <a:rPr lang="ru-RU" sz="2400" dirty="0" smtClean="0">
                <a:solidFill>
                  <a:schemeClr val="accent1">
                    <a:lumMod val="75000"/>
                  </a:schemeClr>
                </a:solidFill>
              </a:rPr>
              <a:t> Лучшая спортсменка России в 2010 г.</a:t>
            </a:r>
          </a:p>
          <a:p>
            <a:pPr algn="r"/>
            <a:r>
              <a:rPr lang="ru-RU" sz="2400" dirty="0" smtClean="0">
                <a:solidFill>
                  <a:schemeClr val="accent1">
                    <a:lumMod val="75000"/>
                  </a:schemeClr>
                </a:solidFill>
              </a:rPr>
              <a:t>7-микратная Чемпионка России.</a:t>
            </a:r>
          </a:p>
          <a:p>
            <a:pPr algn="r"/>
            <a:r>
              <a:rPr lang="ru-RU" sz="2400" dirty="0" smtClean="0">
                <a:solidFill>
                  <a:schemeClr val="accent1">
                    <a:lumMod val="75000"/>
                  </a:schemeClr>
                </a:solidFill>
              </a:rPr>
              <a:t> 2004 - самая результативная,</a:t>
            </a:r>
          </a:p>
          <a:p>
            <a:pPr algn="r"/>
            <a:r>
              <a:rPr lang="ru-RU" sz="2400" dirty="0" smtClean="0">
                <a:solidFill>
                  <a:schemeClr val="accent1">
                    <a:lumMod val="75000"/>
                  </a:schemeClr>
                </a:solidFill>
              </a:rPr>
              <a:t>лучшая блокирующая </a:t>
            </a:r>
          </a:p>
          <a:p>
            <a:pPr algn="r"/>
            <a:r>
              <a:rPr lang="ru-RU" sz="2400" dirty="0" smtClean="0">
                <a:solidFill>
                  <a:schemeClr val="accent1">
                    <a:lumMod val="75000"/>
                  </a:schemeClr>
                </a:solidFill>
              </a:rPr>
              <a:t>(Олимпийские игры).</a:t>
            </a:r>
          </a:p>
          <a:p>
            <a:pPr algn="r"/>
            <a:r>
              <a:rPr lang="ru-RU" sz="2400" dirty="0" smtClean="0">
                <a:solidFill>
                  <a:schemeClr val="accent1">
                    <a:lumMod val="75000"/>
                  </a:schemeClr>
                </a:solidFill>
              </a:rPr>
              <a:t> 2009, 2010 -  самая результативная «Финала четырёх» Лиги чемпионов</a:t>
            </a:r>
          </a:p>
          <a:p>
            <a:pPr algn="r"/>
            <a:r>
              <a:rPr lang="ru-RU" sz="2400" dirty="0" smtClean="0">
                <a:solidFill>
                  <a:schemeClr val="accent1">
                    <a:lumMod val="75000"/>
                  </a:schemeClr>
                </a:solidFill>
              </a:rPr>
              <a:t>2011 - лучший игрок чемпионата России — обладательница Приза </a:t>
            </a:r>
          </a:p>
          <a:p>
            <a:pPr algn="r"/>
            <a:r>
              <a:rPr lang="ru-RU" sz="2400" dirty="0" smtClean="0">
                <a:solidFill>
                  <a:schemeClr val="accent1">
                    <a:lumMod val="75000"/>
                  </a:schemeClr>
                </a:solidFill>
              </a:rPr>
              <a:t>Людмилы </a:t>
            </a:r>
            <a:r>
              <a:rPr lang="ru-RU" sz="2400" dirty="0" err="1" smtClean="0">
                <a:solidFill>
                  <a:schemeClr val="accent1">
                    <a:lumMod val="75000"/>
                  </a:schemeClr>
                </a:solidFill>
              </a:rPr>
              <a:t>Булдаковой</a:t>
            </a:r>
            <a:endParaRPr lang="ru-RU" sz="2800" dirty="0" smtClean="0">
              <a:solidFill>
                <a:schemeClr val="accent1">
                  <a:lumMod val="75000"/>
                </a:schemeClr>
              </a:solidFill>
            </a:endParaRPr>
          </a:p>
        </p:txBody>
      </p:sp>
      <p:sp>
        <p:nvSpPr>
          <p:cNvPr id="26" name="TextBox 25"/>
          <p:cNvSpPr txBox="1"/>
          <p:nvPr/>
        </p:nvSpPr>
        <p:spPr>
          <a:xfrm>
            <a:off x="611560" y="5805264"/>
            <a:ext cx="1866601" cy="461665"/>
          </a:xfrm>
          <a:prstGeom prst="rect">
            <a:avLst/>
          </a:prstGeom>
          <a:noFill/>
        </p:spPr>
        <p:txBody>
          <a:bodyPr wrap="none" rtlCol="0">
            <a:spAutoFit/>
          </a:bodyPr>
          <a:lstStyle/>
          <a:p>
            <a:pPr algn="ctr"/>
            <a:r>
              <a:rPr lang="ru-RU" sz="2400" dirty="0" smtClean="0">
                <a:solidFill>
                  <a:schemeClr val="accent1">
                    <a:lumMod val="75000"/>
                  </a:schemeClr>
                </a:solidFill>
              </a:rPr>
              <a:t>Достижения </a:t>
            </a:r>
          </a:p>
        </p:txBody>
      </p:sp>
      <p:sp>
        <p:nvSpPr>
          <p:cNvPr id="28" name="Нашивка 27">
            <a:hlinkClick r:id="rId6" action="ppaction://hlinksldjump"/>
          </p:cNvPr>
          <p:cNvSpPr/>
          <p:nvPr/>
        </p:nvSpPr>
        <p:spPr>
          <a:xfrm rot="16200000">
            <a:off x="8542613"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spd="slow" advClick="0">
    <p:fade/>
  </p:transition>
  <p:timing>
    <p:tnLst>
      <p:par>
        <p:cTn id="1" dur="indefinite" restart="never" nodeType="tmRoot">
          <p:childTnLst>
            <p:seq concurrent="1" nextAc="seek">
              <p:cTn id="2" restart="whenNotActive" fill="hold" evtFilter="cancelBubble" nodeType="interactiveSeq">
                <p:stCondLst>
                  <p:cond evt="onClick" delay="0">
                    <p:tgtEl>
                      <p:spTgt spid="26"/>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1000"/>
                                        <p:tgtEl>
                                          <p:spTgt spid="25"/>
                                        </p:tgtEl>
                                      </p:cBhvr>
                                    </p:animEffect>
                                  </p:childTnLst>
                                </p:cTn>
                              </p:par>
                            </p:childTnLst>
                          </p:cTn>
                        </p:par>
                      </p:childTnLst>
                    </p:cTn>
                  </p:par>
                </p:childTnLst>
              </p:cTn>
              <p:nextCondLst>
                <p:cond evt="onClick" delay="0">
                  <p:tgtEl>
                    <p:spTgt spid="26"/>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25" name="Прямоугольник 24"/>
          <p:cNvSpPr/>
          <p:nvPr/>
        </p:nvSpPr>
        <p:spPr>
          <a:xfrm>
            <a:off x="395536" y="332656"/>
            <a:ext cx="8352928" cy="619268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146" name="Picture 2" descr="Lyubov Kılıç 3.jpg"/>
          <p:cNvPicPr>
            <a:picLocks noChangeAspect="1" noChangeArrowheads="1"/>
          </p:cNvPicPr>
          <p:nvPr/>
        </p:nvPicPr>
        <p:blipFill>
          <a:blip r:embed="rId4" cstate="email"/>
          <a:srcRect/>
          <a:stretch>
            <a:fillRect/>
          </a:stretch>
        </p:blipFill>
        <p:spPr bwMode="auto">
          <a:xfrm>
            <a:off x="755576" y="1124744"/>
            <a:ext cx="2376264" cy="4464496"/>
          </a:xfrm>
          <a:prstGeom prst="rect">
            <a:avLst/>
          </a:prstGeom>
          <a:noFill/>
        </p:spPr>
      </p:pic>
      <p:sp>
        <p:nvSpPr>
          <p:cNvPr id="3" name="Прямоугольник 2"/>
          <p:cNvSpPr/>
          <p:nvPr/>
        </p:nvSpPr>
        <p:spPr>
          <a:xfrm>
            <a:off x="3929058" y="857232"/>
            <a:ext cx="4572000" cy="3785652"/>
          </a:xfrm>
          <a:prstGeom prst="rect">
            <a:avLst/>
          </a:prstGeom>
        </p:spPr>
        <p:txBody>
          <a:bodyPr>
            <a:spAutoFit/>
          </a:bodyPr>
          <a:lstStyle/>
          <a:p>
            <a:pPr algn="r"/>
            <a:r>
              <a:rPr lang="ru-RU" dirty="0" smtClean="0"/>
              <a:t> </a:t>
            </a:r>
            <a:r>
              <a:rPr lang="ru-RU" sz="2400" dirty="0" smtClean="0">
                <a:solidFill>
                  <a:schemeClr val="accent1">
                    <a:lumMod val="75000"/>
                  </a:schemeClr>
                </a:solidFill>
              </a:rPr>
              <a:t>Российская  волейболистка,  нападающая стамбульского «</a:t>
            </a:r>
            <a:r>
              <a:rPr lang="ru-RU" sz="2400" dirty="0" err="1" smtClean="0">
                <a:solidFill>
                  <a:schemeClr val="accent1">
                    <a:lumMod val="75000"/>
                  </a:schemeClr>
                </a:solidFill>
              </a:rPr>
              <a:t>Фенербахче</a:t>
            </a:r>
            <a:r>
              <a:rPr lang="ru-RU" sz="2400" dirty="0" smtClean="0">
                <a:solidFill>
                  <a:schemeClr val="accent1">
                    <a:lumMod val="75000"/>
                  </a:schemeClr>
                </a:solidFill>
              </a:rPr>
              <a:t>» и сборной России. Выступала под фамилиями </a:t>
            </a:r>
            <a:r>
              <a:rPr lang="ru-RU" sz="2400" dirty="0" err="1" smtClean="0">
                <a:solidFill>
                  <a:schemeClr val="accent1">
                    <a:lumMod val="75000"/>
                  </a:schemeClr>
                </a:solidFill>
              </a:rPr>
              <a:t>Шашко́ва</a:t>
            </a:r>
            <a:r>
              <a:rPr lang="ru-RU" sz="2400" dirty="0" smtClean="0">
                <a:solidFill>
                  <a:schemeClr val="accent1">
                    <a:lumMod val="75000"/>
                  </a:schemeClr>
                </a:solidFill>
              </a:rPr>
              <a:t>, </a:t>
            </a:r>
            <a:r>
              <a:rPr lang="ru-RU" sz="2400" dirty="0" err="1" smtClean="0">
                <a:solidFill>
                  <a:schemeClr val="accent1">
                    <a:lumMod val="75000"/>
                  </a:schemeClr>
                </a:solidFill>
              </a:rPr>
              <a:t>Кылыч</a:t>
            </a:r>
            <a:r>
              <a:rPr lang="ru-RU" sz="2400" dirty="0" smtClean="0">
                <a:solidFill>
                  <a:schemeClr val="accent1">
                    <a:lumMod val="75000"/>
                  </a:schemeClr>
                </a:solidFill>
              </a:rPr>
              <a:t>. Заслуженный мастер спорта России.</a:t>
            </a:r>
          </a:p>
          <a:p>
            <a:pPr algn="r"/>
            <a:r>
              <a:rPr lang="ru-RU" sz="2400" dirty="0" smtClean="0">
                <a:solidFill>
                  <a:schemeClr val="accent1">
                    <a:lumMod val="75000"/>
                  </a:schemeClr>
                </a:solidFill>
              </a:rPr>
              <a:t>2006 - Лучшая волейболистка Европы</a:t>
            </a:r>
          </a:p>
          <a:p>
            <a:pPr algn="r"/>
            <a:endParaRPr lang="ru-RU" sz="2400" dirty="0" smtClean="0">
              <a:solidFill>
                <a:schemeClr val="accent1">
                  <a:lumMod val="75000"/>
                </a:schemeClr>
              </a:solidFill>
            </a:endParaRPr>
          </a:p>
        </p:txBody>
      </p:sp>
      <p:sp>
        <p:nvSpPr>
          <p:cNvPr id="22" name="TextBox 21"/>
          <p:cNvSpPr txBox="1"/>
          <p:nvPr/>
        </p:nvSpPr>
        <p:spPr>
          <a:xfrm>
            <a:off x="611560" y="404664"/>
            <a:ext cx="2980816" cy="523220"/>
          </a:xfrm>
          <a:prstGeom prst="rect">
            <a:avLst/>
          </a:prstGeom>
          <a:noFill/>
        </p:spPr>
        <p:txBody>
          <a:bodyPr wrap="none" rtlCol="0">
            <a:spAutoFit/>
          </a:bodyPr>
          <a:lstStyle/>
          <a:p>
            <a:r>
              <a:rPr lang="ru-RU" sz="2800" b="1" dirty="0" smtClean="0">
                <a:solidFill>
                  <a:schemeClr val="accent1">
                    <a:lumMod val="75000"/>
                  </a:schemeClr>
                </a:solidFill>
              </a:rPr>
              <a:t>Любовь Соколова</a:t>
            </a:r>
          </a:p>
        </p:txBody>
      </p:sp>
      <p:sp>
        <p:nvSpPr>
          <p:cNvPr id="23" name="TextBox 22"/>
          <p:cNvSpPr txBox="1"/>
          <p:nvPr/>
        </p:nvSpPr>
        <p:spPr>
          <a:xfrm>
            <a:off x="755576" y="5805264"/>
            <a:ext cx="1866601" cy="461665"/>
          </a:xfrm>
          <a:prstGeom prst="rect">
            <a:avLst/>
          </a:prstGeom>
          <a:noFill/>
        </p:spPr>
        <p:txBody>
          <a:bodyPr wrap="none" rtlCol="0">
            <a:spAutoFit/>
          </a:bodyPr>
          <a:lstStyle/>
          <a:p>
            <a:pPr algn="ctr"/>
            <a:r>
              <a:rPr lang="ru-RU" sz="2400" dirty="0" smtClean="0">
                <a:solidFill>
                  <a:schemeClr val="accent1">
                    <a:lumMod val="75000"/>
                  </a:schemeClr>
                </a:solidFill>
              </a:rPr>
              <a:t>Достижения </a:t>
            </a:r>
          </a:p>
        </p:txBody>
      </p:sp>
      <p:grpSp>
        <p:nvGrpSpPr>
          <p:cNvPr id="7" name="Группа 6"/>
          <p:cNvGrpSpPr/>
          <p:nvPr/>
        </p:nvGrpSpPr>
        <p:grpSpPr>
          <a:xfrm>
            <a:off x="3563888" y="5013176"/>
            <a:ext cx="4680520" cy="1152128"/>
            <a:chOff x="3635896" y="5373216"/>
            <a:chExt cx="4680520" cy="1152128"/>
          </a:xfrm>
        </p:grpSpPr>
        <p:grpSp>
          <p:nvGrpSpPr>
            <p:cNvPr id="8" name="Группа 4"/>
            <p:cNvGrpSpPr/>
            <p:nvPr/>
          </p:nvGrpSpPr>
          <p:grpSpPr>
            <a:xfrm>
              <a:off x="3635896" y="5373216"/>
              <a:ext cx="1296144" cy="1152128"/>
              <a:chOff x="2699792" y="4941168"/>
              <a:chExt cx="1296144" cy="1152128"/>
            </a:xfrm>
          </p:grpSpPr>
          <p:sp>
            <p:nvSpPr>
              <p:cNvPr id="21" name="Прямоугольник 5"/>
              <p:cNvSpPr/>
              <p:nvPr/>
            </p:nvSpPr>
            <p:spPr>
              <a:xfrm>
                <a:off x="2699792" y="5589240"/>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24" name="Прямоугольник 23"/>
              <p:cNvSpPr/>
              <p:nvPr/>
            </p:nvSpPr>
            <p:spPr>
              <a:xfrm>
                <a:off x="3131840" y="5589240"/>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26" name="Прямоугольник 25"/>
              <p:cNvSpPr/>
              <p:nvPr/>
            </p:nvSpPr>
            <p:spPr>
              <a:xfrm>
                <a:off x="3563888" y="5589240"/>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7" name="Picture 6" descr="http://skoro2012.ru/wp-content/uploads/2011/03/get_img.png"/>
              <p:cNvPicPr>
                <a:picLocks noChangeAspect="1" noChangeArrowheads="1"/>
              </p:cNvPicPr>
              <p:nvPr/>
            </p:nvPicPr>
            <p:blipFill>
              <a:blip r:embed="rId5" cstate="email">
                <a:clrChange>
                  <a:clrFrom>
                    <a:srgbClr val="F7C2CB"/>
                  </a:clrFrom>
                  <a:clrTo>
                    <a:srgbClr val="F7C2CB">
                      <a:alpha val="0"/>
                    </a:srgbClr>
                  </a:clrTo>
                </a:clrChange>
              </a:blip>
              <a:srcRect/>
              <a:stretch>
                <a:fillRect/>
              </a:stretch>
            </p:blipFill>
            <p:spPr bwMode="auto">
              <a:xfrm>
                <a:off x="2699792" y="4941168"/>
                <a:ext cx="1296144" cy="648072"/>
              </a:xfrm>
              <a:prstGeom prst="rect">
                <a:avLst/>
              </a:prstGeom>
              <a:noFill/>
              <a:ln>
                <a:solidFill>
                  <a:schemeClr val="accent1"/>
                </a:solidFill>
              </a:ln>
            </p:spPr>
          </p:pic>
        </p:grpSp>
        <p:grpSp>
          <p:nvGrpSpPr>
            <p:cNvPr id="9" name="Группа 9"/>
            <p:cNvGrpSpPr/>
            <p:nvPr/>
          </p:nvGrpSpPr>
          <p:grpSpPr>
            <a:xfrm>
              <a:off x="5292080" y="5373216"/>
              <a:ext cx="1296144" cy="1152128"/>
              <a:chOff x="2771800" y="5157192"/>
              <a:chExt cx="1296144" cy="1152128"/>
            </a:xfrm>
          </p:grpSpPr>
          <p:grpSp>
            <p:nvGrpSpPr>
              <p:cNvPr id="16" name="Группа 15"/>
              <p:cNvGrpSpPr/>
              <p:nvPr/>
            </p:nvGrpSpPr>
            <p:grpSpPr>
              <a:xfrm>
                <a:off x="2771800" y="5805264"/>
                <a:ext cx="1296144" cy="504056"/>
                <a:chOff x="2771800" y="5805264"/>
                <a:chExt cx="1296144" cy="504056"/>
              </a:xfrm>
            </p:grpSpPr>
            <p:sp>
              <p:nvSpPr>
                <p:cNvPr id="18" name="Прямоугольник 17"/>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19" name="Прямоугольник 18"/>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20" name="Прямоугольник 19"/>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grpSp>
          <p:sp>
            <p:nvSpPr>
              <p:cNvPr id="17" name="Прямоугольник 16"/>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Мира</a:t>
                </a:r>
                <a:endParaRPr lang="ru-RU" dirty="0">
                  <a:solidFill>
                    <a:schemeClr val="tx2">
                      <a:lumMod val="75000"/>
                    </a:schemeClr>
                  </a:solidFill>
                </a:endParaRPr>
              </a:p>
            </p:txBody>
          </p:sp>
        </p:grpSp>
        <p:grpSp>
          <p:nvGrpSpPr>
            <p:cNvPr id="10" name="Группа 15"/>
            <p:cNvGrpSpPr/>
            <p:nvPr/>
          </p:nvGrpSpPr>
          <p:grpSpPr>
            <a:xfrm>
              <a:off x="7020272" y="5373216"/>
              <a:ext cx="1296144" cy="1152128"/>
              <a:chOff x="2771800" y="5157192"/>
              <a:chExt cx="1296144" cy="1152128"/>
            </a:xfrm>
          </p:grpSpPr>
          <p:grpSp>
            <p:nvGrpSpPr>
              <p:cNvPr id="11" name="Группа 15"/>
              <p:cNvGrpSpPr/>
              <p:nvPr/>
            </p:nvGrpSpPr>
            <p:grpSpPr>
              <a:xfrm>
                <a:off x="2771800" y="5805264"/>
                <a:ext cx="1296144" cy="504056"/>
                <a:chOff x="2771800" y="5805264"/>
                <a:chExt cx="1296144" cy="504056"/>
              </a:xfrm>
            </p:grpSpPr>
            <p:sp>
              <p:nvSpPr>
                <p:cNvPr id="13" name="Прямоугольник 12"/>
                <p:cNvSpPr/>
                <p:nvPr/>
              </p:nvSpPr>
              <p:spPr>
                <a:xfrm>
                  <a:off x="2771800" y="5805264"/>
                  <a:ext cx="432048" cy="504056"/>
                </a:xfrm>
                <a:prstGeom prst="rect">
                  <a:avLst/>
                </a:prstGeom>
                <a:solidFill>
                  <a:srgbClr val="FFCC66"/>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2</a:t>
                  </a:r>
                  <a:endParaRPr lang="ru-RU" sz="2400" b="1" dirty="0">
                    <a:solidFill>
                      <a:schemeClr val="tx2">
                        <a:lumMod val="75000"/>
                      </a:schemeClr>
                    </a:solidFill>
                  </a:endParaRPr>
                </a:p>
              </p:txBody>
            </p:sp>
            <p:sp>
              <p:nvSpPr>
                <p:cNvPr id="14" name="Прямоугольник 13"/>
                <p:cNvSpPr/>
                <p:nvPr/>
              </p:nvSpPr>
              <p:spPr>
                <a:xfrm>
                  <a:off x="3203848" y="5805264"/>
                  <a:ext cx="432048" cy="504056"/>
                </a:xfrm>
                <a:prstGeom prst="rect">
                  <a:avLst/>
                </a:prstGeom>
                <a:solidFill>
                  <a:srgbClr val="C0C0C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2">
                        <a:lumMod val="75000"/>
                      </a:schemeClr>
                    </a:solidFill>
                  </a:endParaRPr>
                </a:p>
              </p:txBody>
            </p:sp>
            <p:sp>
              <p:nvSpPr>
                <p:cNvPr id="15" name="Прямоугольник 14"/>
                <p:cNvSpPr/>
                <p:nvPr/>
              </p:nvSpPr>
              <p:spPr>
                <a:xfrm>
                  <a:off x="3635896" y="5805264"/>
                  <a:ext cx="432048" cy="504056"/>
                </a:xfrm>
                <a:prstGeom prst="rect">
                  <a:avLst/>
                </a:prstGeom>
                <a:solidFill>
                  <a:srgbClr val="D38A0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2">
                          <a:lumMod val="75000"/>
                        </a:schemeClr>
                      </a:solidFill>
                    </a:rPr>
                    <a:t>1</a:t>
                  </a:r>
                  <a:endParaRPr lang="ru-RU" sz="2400" b="1" dirty="0">
                    <a:solidFill>
                      <a:schemeClr val="tx2">
                        <a:lumMod val="75000"/>
                      </a:schemeClr>
                    </a:solidFill>
                  </a:endParaRPr>
                </a:p>
              </p:txBody>
            </p:sp>
          </p:grpSp>
          <p:sp>
            <p:nvSpPr>
              <p:cNvPr id="12" name="Прямоугольник 11"/>
              <p:cNvSpPr/>
              <p:nvPr/>
            </p:nvSpPr>
            <p:spPr>
              <a:xfrm>
                <a:off x="2771800" y="5157192"/>
                <a:ext cx="1296144" cy="648072"/>
              </a:xfrm>
              <a:prstGeom prst="rect">
                <a:avLst/>
              </a:pr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2">
                        <a:lumMod val="75000"/>
                      </a:schemeClr>
                    </a:solidFill>
                  </a:rPr>
                  <a:t>Чемпионат  Европы</a:t>
                </a:r>
                <a:endParaRPr lang="ru-RU" dirty="0">
                  <a:solidFill>
                    <a:schemeClr val="tx2">
                      <a:lumMod val="75000"/>
                    </a:schemeClr>
                  </a:solidFill>
                </a:endParaRPr>
              </a:p>
            </p:txBody>
          </p:sp>
        </p:grpSp>
      </p:grpSp>
      <p:sp>
        <p:nvSpPr>
          <p:cNvPr id="28" name="Нашивка 27">
            <a:hlinkClick r:id="rId6" action="ppaction://hlinksldjump"/>
          </p:cNvPr>
          <p:cNvSpPr/>
          <p:nvPr/>
        </p:nvSpPr>
        <p:spPr>
          <a:xfrm rot="16200000">
            <a:off x="8426238" y="5944716"/>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spd="slow" advClick="0">
    <p:fade/>
  </p:transition>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nextCondLst>
                <p:cond evt="onClick" delay="0">
                  <p:tgtEl>
                    <p:spTgt spid="23"/>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683568" y="274638"/>
            <a:ext cx="7546032" cy="778098"/>
          </a:xfrm>
        </p:spPr>
        <p:txBody>
          <a:bodyPr/>
          <a:lstStyle/>
          <a:p>
            <a:r>
              <a:rPr lang="ru-RU" dirty="0" smtClean="0"/>
              <a:t>Виды волейбола</a:t>
            </a:r>
            <a:endParaRPr lang="ru-RU" dirty="0"/>
          </a:p>
        </p:txBody>
      </p:sp>
      <p:pic>
        <p:nvPicPr>
          <p:cNvPr id="3" name="Picture 22" descr="http://cs4125.vkontakte.ru/u60188228/134247574/y_dd7f9ab0.jpg"/>
          <p:cNvPicPr>
            <a:picLocks noChangeAspect="1" noChangeArrowheads="1"/>
          </p:cNvPicPr>
          <p:nvPr/>
        </p:nvPicPr>
        <p:blipFill>
          <a:blip r:embed="rId5" cstate="email"/>
          <a:srcRect/>
          <a:stretch>
            <a:fillRect/>
          </a:stretch>
        </p:blipFill>
        <p:spPr bwMode="auto">
          <a:xfrm>
            <a:off x="1187624" y="1196752"/>
            <a:ext cx="6712757" cy="4466854"/>
          </a:xfrm>
          <a:prstGeom prst="rect">
            <a:avLst/>
          </a:prstGeom>
          <a:noFill/>
        </p:spPr>
      </p:pic>
      <p:sp>
        <p:nvSpPr>
          <p:cNvPr id="4" name="Прямоугольник 3"/>
          <p:cNvSpPr/>
          <p:nvPr/>
        </p:nvSpPr>
        <p:spPr>
          <a:xfrm>
            <a:off x="1403648" y="5877272"/>
            <a:ext cx="6264696" cy="6926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smtClean="0">
                <a:solidFill>
                  <a:srgbClr val="002060"/>
                </a:solidFill>
              </a:rPr>
              <a:t>Мужской классический волейбол</a:t>
            </a:r>
            <a:endParaRPr lang="ru-RU" sz="3200" dirty="0">
              <a:solidFill>
                <a:srgbClr val="002060"/>
              </a:solidFill>
            </a:endParaRPr>
          </a:p>
        </p:txBody>
      </p:sp>
      <p:sp>
        <p:nvSpPr>
          <p:cNvPr id="5" name="Нашивка 4"/>
          <p:cNvSpPr/>
          <p:nvPr/>
        </p:nvSpPr>
        <p:spPr>
          <a:xfrm>
            <a:off x="8100392" y="1484784"/>
            <a:ext cx="792088" cy="4032448"/>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pic>
        <p:nvPicPr>
          <p:cNvPr id="6" name="Picture 14" descr="http://cs4125.vkontakte.ru/u60188228/134247574/y_f31a5394.jpg"/>
          <p:cNvPicPr>
            <a:picLocks noChangeAspect="1" noChangeArrowheads="1"/>
          </p:cNvPicPr>
          <p:nvPr/>
        </p:nvPicPr>
        <p:blipFill>
          <a:blip r:embed="rId6" cstate="email"/>
          <a:srcRect/>
          <a:stretch>
            <a:fillRect/>
          </a:stretch>
        </p:blipFill>
        <p:spPr bwMode="auto">
          <a:xfrm>
            <a:off x="1187624" y="1196752"/>
            <a:ext cx="6705557" cy="4467600"/>
          </a:xfrm>
          <a:prstGeom prst="rect">
            <a:avLst/>
          </a:prstGeom>
          <a:noFill/>
        </p:spPr>
      </p:pic>
      <p:pic>
        <p:nvPicPr>
          <p:cNvPr id="7" name="Picture 20" descr="http://cs4125.vkontakte.ru/u60188228/134247574/y_6c63a5c2.jpg"/>
          <p:cNvPicPr>
            <a:picLocks noChangeAspect="1" noChangeArrowheads="1"/>
          </p:cNvPicPr>
          <p:nvPr/>
        </p:nvPicPr>
        <p:blipFill>
          <a:blip r:embed="rId7" cstate="email"/>
          <a:srcRect/>
          <a:stretch>
            <a:fillRect/>
          </a:stretch>
        </p:blipFill>
        <p:spPr bwMode="auto">
          <a:xfrm>
            <a:off x="1259632" y="1196752"/>
            <a:ext cx="6708462" cy="4464000"/>
          </a:xfrm>
          <a:prstGeom prst="rect">
            <a:avLst/>
          </a:prstGeom>
          <a:noFill/>
        </p:spPr>
      </p:pic>
      <p:pic>
        <p:nvPicPr>
          <p:cNvPr id="9" name="Picture 12" descr="http://cs4125.vkontakte.ru/u60188228/138650628/x_5fd9406e.jpg"/>
          <p:cNvPicPr>
            <a:picLocks noChangeAspect="1" noChangeArrowheads="1"/>
          </p:cNvPicPr>
          <p:nvPr/>
        </p:nvPicPr>
        <p:blipFill>
          <a:blip r:embed="rId8" cstate="email"/>
          <a:srcRect/>
          <a:stretch>
            <a:fillRect/>
          </a:stretch>
        </p:blipFill>
        <p:spPr bwMode="auto">
          <a:xfrm>
            <a:off x="1259632" y="1227232"/>
            <a:ext cx="6563001" cy="4464000"/>
          </a:xfrm>
          <a:prstGeom prst="rect">
            <a:avLst/>
          </a:prstGeom>
          <a:noFill/>
        </p:spPr>
      </p:pic>
      <p:grpSp>
        <p:nvGrpSpPr>
          <p:cNvPr id="10" name="Группа 9"/>
          <p:cNvGrpSpPr/>
          <p:nvPr/>
        </p:nvGrpSpPr>
        <p:grpSpPr>
          <a:xfrm>
            <a:off x="1043608" y="1196752"/>
            <a:ext cx="6984776" cy="4464000"/>
            <a:chOff x="1043608" y="548680"/>
            <a:chExt cx="6984776" cy="5114926"/>
          </a:xfrm>
        </p:grpSpPr>
        <p:pic>
          <p:nvPicPr>
            <p:cNvPr id="11" name="Picture 10" descr="http://cs4125.vkontakte.ru/u60188228/138650628/y_e7849def.jpg"/>
            <p:cNvPicPr>
              <a:picLocks noChangeAspect="1" noChangeArrowheads="1"/>
            </p:cNvPicPr>
            <p:nvPr/>
          </p:nvPicPr>
          <p:blipFill>
            <a:blip r:embed="rId9" cstate="email"/>
            <a:srcRect/>
            <a:stretch>
              <a:fillRect/>
            </a:stretch>
          </p:blipFill>
          <p:spPr bwMode="auto">
            <a:xfrm>
              <a:off x="1043608" y="548680"/>
              <a:ext cx="6984776" cy="5114926"/>
            </a:xfrm>
            <a:prstGeom prst="rect">
              <a:avLst/>
            </a:prstGeom>
            <a:noFill/>
          </p:spPr>
        </p:pic>
        <p:sp>
          <p:nvSpPr>
            <p:cNvPr id="12" name="TextBox 11"/>
            <p:cNvSpPr txBox="1"/>
            <p:nvPr/>
          </p:nvSpPr>
          <p:spPr>
            <a:xfrm>
              <a:off x="1403648" y="5013176"/>
              <a:ext cx="6472999" cy="599514"/>
            </a:xfrm>
            <a:prstGeom prst="rect">
              <a:avLst/>
            </a:prstGeom>
            <a:noFill/>
          </p:spPr>
          <p:txBody>
            <a:bodyPr wrap="square" rtlCol="0">
              <a:spAutoFit/>
            </a:bodyPr>
            <a:lstStyle/>
            <a:p>
              <a:r>
                <a:rPr lang="ru-RU" sz="2800" dirty="0" smtClean="0"/>
                <a:t>Победители Мировой лиги 2011 года</a:t>
              </a:r>
              <a:endParaRPr lang="ru-RU" sz="2800" dirty="0"/>
            </a:p>
          </p:txBody>
        </p:sp>
      </p:grpSp>
      <p:pic>
        <p:nvPicPr>
          <p:cNvPr id="13" name="Picture 8" descr="http://cs4125.vkontakte.ru/u60188228/138650628/y_ba602119.jpg"/>
          <p:cNvPicPr>
            <a:picLocks noChangeAspect="1" noChangeArrowheads="1"/>
          </p:cNvPicPr>
          <p:nvPr/>
        </p:nvPicPr>
        <p:blipFill>
          <a:blip r:embed="rId10" cstate="email"/>
          <a:srcRect/>
          <a:stretch>
            <a:fillRect/>
          </a:stretch>
        </p:blipFill>
        <p:spPr bwMode="auto">
          <a:xfrm>
            <a:off x="1115616" y="1196752"/>
            <a:ext cx="6695999" cy="4464000"/>
          </a:xfrm>
          <a:prstGeom prst="rect">
            <a:avLst/>
          </a:prstGeom>
          <a:noFill/>
        </p:spPr>
      </p:pic>
      <p:pic>
        <p:nvPicPr>
          <p:cNvPr id="7174" name="Picture 6" descr="http://cs10509.vkontakte.ru/u6085299/143551758/y_4332134d.jpg"/>
          <p:cNvPicPr>
            <a:picLocks noChangeAspect="1" noChangeArrowheads="1"/>
          </p:cNvPicPr>
          <p:nvPr/>
        </p:nvPicPr>
        <p:blipFill>
          <a:blip r:embed="rId11" cstate="email"/>
          <a:srcRect/>
          <a:stretch>
            <a:fillRect/>
          </a:stretch>
        </p:blipFill>
        <p:spPr bwMode="auto">
          <a:xfrm>
            <a:off x="1259632" y="1181512"/>
            <a:ext cx="6667818" cy="4464000"/>
          </a:xfrm>
          <a:prstGeom prst="rect">
            <a:avLst/>
          </a:prstGeom>
          <a:noFill/>
        </p:spPr>
      </p:pic>
      <p:sp>
        <p:nvSpPr>
          <p:cNvPr id="17" name="Прямоугольник 16"/>
          <p:cNvSpPr/>
          <p:nvPr/>
        </p:nvSpPr>
        <p:spPr>
          <a:xfrm>
            <a:off x="1403648" y="5877272"/>
            <a:ext cx="6264696" cy="6926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smtClean="0">
                <a:solidFill>
                  <a:srgbClr val="002060"/>
                </a:solidFill>
              </a:rPr>
              <a:t>Женский классический волейбол</a:t>
            </a:r>
            <a:endParaRPr lang="ru-RU" sz="3200" dirty="0">
              <a:solidFill>
                <a:srgbClr val="002060"/>
              </a:solidFill>
            </a:endParaRPr>
          </a:p>
        </p:txBody>
      </p:sp>
      <p:pic>
        <p:nvPicPr>
          <p:cNvPr id="7176" name="Picture 8" descr="http://cs10509.vkontakte.ru/u6085299/143551758/y_d4402104.jpg"/>
          <p:cNvPicPr>
            <a:picLocks noChangeAspect="1" noChangeArrowheads="1"/>
          </p:cNvPicPr>
          <p:nvPr/>
        </p:nvPicPr>
        <p:blipFill>
          <a:blip r:embed="rId12" cstate="email"/>
          <a:srcRect/>
          <a:stretch>
            <a:fillRect/>
          </a:stretch>
        </p:blipFill>
        <p:spPr bwMode="auto">
          <a:xfrm>
            <a:off x="1187624" y="1196752"/>
            <a:ext cx="6707000" cy="4464000"/>
          </a:xfrm>
          <a:prstGeom prst="rect">
            <a:avLst/>
          </a:prstGeom>
          <a:noFill/>
        </p:spPr>
      </p:pic>
      <p:pic>
        <p:nvPicPr>
          <p:cNvPr id="7178" name="Picture 10" descr="http://cs9721.vkontakte.ru/u3540591/143551758/z_3783ca47.jpg"/>
          <p:cNvPicPr>
            <a:picLocks noChangeAspect="1" noChangeArrowheads="1"/>
          </p:cNvPicPr>
          <p:nvPr/>
        </p:nvPicPr>
        <p:blipFill>
          <a:blip r:embed="rId13" cstate="email"/>
          <a:srcRect/>
          <a:stretch>
            <a:fillRect/>
          </a:stretch>
        </p:blipFill>
        <p:spPr bwMode="auto">
          <a:xfrm>
            <a:off x="1209720" y="1196752"/>
            <a:ext cx="6476106" cy="4464496"/>
          </a:xfrm>
          <a:prstGeom prst="rect">
            <a:avLst/>
          </a:prstGeom>
          <a:noFill/>
        </p:spPr>
      </p:pic>
      <p:pic>
        <p:nvPicPr>
          <p:cNvPr id="20" name="Picture 4" descr="http://cs9852.vkontakte.ru/u3540591/34306868/z_818f836e.jpg"/>
          <p:cNvPicPr>
            <a:picLocks noChangeAspect="1" noChangeArrowheads="1"/>
          </p:cNvPicPr>
          <p:nvPr/>
        </p:nvPicPr>
        <p:blipFill>
          <a:blip r:embed="rId14" cstate="email"/>
          <a:srcRect/>
          <a:stretch>
            <a:fillRect/>
          </a:stretch>
        </p:blipFill>
        <p:spPr bwMode="auto">
          <a:xfrm>
            <a:off x="903784" y="1199416"/>
            <a:ext cx="7128792" cy="4464000"/>
          </a:xfrm>
          <a:prstGeom prst="rect">
            <a:avLst/>
          </a:prstGeom>
          <a:noFill/>
        </p:spPr>
      </p:pic>
      <p:sp>
        <p:nvSpPr>
          <p:cNvPr id="22" name="Прямоугольник 21"/>
          <p:cNvSpPr/>
          <p:nvPr/>
        </p:nvSpPr>
        <p:spPr>
          <a:xfrm>
            <a:off x="1403648" y="5875744"/>
            <a:ext cx="6264696" cy="6926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smtClean="0">
                <a:solidFill>
                  <a:srgbClr val="002060"/>
                </a:solidFill>
              </a:rPr>
              <a:t>Чемпионки Мира 2010 год</a:t>
            </a:r>
            <a:endParaRPr lang="ru-RU" sz="3200" dirty="0">
              <a:solidFill>
                <a:srgbClr val="002060"/>
              </a:solidFill>
            </a:endParaRPr>
          </a:p>
        </p:txBody>
      </p:sp>
      <p:pic>
        <p:nvPicPr>
          <p:cNvPr id="23" name="Picture 6" descr="http://cs10668.vkontakte.ru/u3540591/34306868/y_149d9465.jpg"/>
          <p:cNvPicPr>
            <a:picLocks noChangeAspect="1" noChangeArrowheads="1"/>
          </p:cNvPicPr>
          <p:nvPr/>
        </p:nvPicPr>
        <p:blipFill>
          <a:blip r:embed="rId15" cstate="email"/>
          <a:srcRect/>
          <a:stretch>
            <a:fillRect/>
          </a:stretch>
        </p:blipFill>
        <p:spPr bwMode="auto">
          <a:xfrm>
            <a:off x="1115616" y="1196752"/>
            <a:ext cx="6685714" cy="4464000"/>
          </a:xfrm>
          <a:prstGeom prst="rect">
            <a:avLst/>
          </a:prstGeom>
          <a:noFill/>
        </p:spPr>
      </p:pic>
      <p:sp>
        <p:nvSpPr>
          <p:cNvPr id="25" name="Прямоугольник 24"/>
          <p:cNvSpPr/>
          <p:nvPr/>
        </p:nvSpPr>
        <p:spPr>
          <a:xfrm>
            <a:off x="1403648" y="5877272"/>
            <a:ext cx="6264696" cy="6926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smtClean="0">
                <a:solidFill>
                  <a:srgbClr val="002060"/>
                </a:solidFill>
              </a:rPr>
              <a:t>Пляжный волейбол</a:t>
            </a:r>
            <a:endParaRPr lang="ru-RU" sz="3200" dirty="0">
              <a:solidFill>
                <a:srgbClr val="002060"/>
              </a:solidFill>
            </a:endParaRPr>
          </a:p>
        </p:txBody>
      </p:sp>
      <p:pic>
        <p:nvPicPr>
          <p:cNvPr id="28" name="Picture 26" descr="Картинка 56 из 3226"/>
          <p:cNvPicPr>
            <a:picLocks noChangeAspect="1" noChangeArrowheads="1"/>
          </p:cNvPicPr>
          <p:nvPr/>
        </p:nvPicPr>
        <p:blipFill>
          <a:blip r:embed="rId16" cstate="email"/>
          <a:srcRect/>
          <a:stretch>
            <a:fillRect/>
          </a:stretch>
        </p:blipFill>
        <p:spPr bwMode="auto">
          <a:xfrm>
            <a:off x="1187624" y="1196752"/>
            <a:ext cx="6700190" cy="4464000"/>
          </a:xfrm>
          <a:prstGeom prst="rect">
            <a:avLst/>
          </a:prstGeom>
          <a:noFill/>
        </p:spPr>
      </p:pic>
      <p:pic>
        <p:nvPicPr>
          <p:cNvPr id="29" name="Picture 14" descr="Картинка 48 из 3226"/>
          <p:cNvPicPr>
            <a:picLocks noChangeAspect="1" noChangeArrowheads="1"/>
          </p:cNvPicPr>
          <p:nvPr/>
        </p:nvPicPr>
        <p:blipFill>
          <a:blip r:embed="rId17" cstate="email"/>
          <a:srcRect/>
          <a:stretch>
            <a:fillRect/>
          </a:stretch>
        </p:blipFill>
        <p:spPr bwMode="auto">
          <a:xfrm>
            <a:off x="1691680" y="1196752"/>
            <a:ext cx="5062440" cy="4464000"/>
          </a:xfrm>
          <a:prstGeom prst="rect">
            <a:avLst/>
          </a:prstGeom>
          <a:noFill/>
        </p:spPr>
      </p:pic>
      <p:sp>
        <p:nvSpPr>
          <p:cNvPr id="31" name="Прямоугольник 30"/>
          <p:cNvSpPr/>
          <p:nvPr/>
        </p:nvSpPr>
        <p:spPr>
          <a:xfrm>
            <a:off x="1403648" y="5877272"/>
            <a:ext cx="6264696" cy="6926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smtClean="0">
                <a:solidFill>
                  <a:srgbClr val="002060"/>
                </a:solidFill>
              </a:rPr>
              <a:t>Играют два на два, на песке</a:t>
            </a:r>
            <a:endParaRPr lang="ru-RU" sz="3200" dirty="0">
              <a:solidFill>
                <a:srgbClr val="002060"/>
              </a:solidFill>
            </a:endParaRPr>
          </a:p>
        </p:txBody>
      </p:sp>
      <p:sp>
        <p:nvSpPr>
          <p:cNvPr id="32" name="Прямоугольник 31"/>
          <p:cNvSpPr/>
          <p:nvPr/>
        </p:nvSpPr>
        <p:spPr>
          <a:xfrm>
            <a:off x="1403648" y="5877272"/>
            <a:ext cx="6264696" cy="6926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smtClean="0">
                <a:solidFill>
                  <a:srgbClr val="002060"/>
                </a:solidFill>
              </a:rPr>
              <a:t>на площадке 8 на 8 метров</a:t>
            </a:r>
            <a:endParaRPr lang="ru-RU" sz="3200" dirty="0">
              <a:solidFill>
                <a:srgbClr val="002060"/>
              </a:solidFill>
            </a:endParaRPr>
          </a:p>
        </p:txBody>
      </p:sp>
      <p:pic>
        <p:nvPicPr>
          <p:cNvPr id="33" name="Picture 24" descr="Картинка 50 из 3226"/>
          <p:cNvPicPr>
            <a:picLocks noChangeAspect="1" noChangeArrowheads="1"/>
          </p:cNvPicPr>
          <p:nvPr/>
        </p:nvPicPr>
        <p:blipFill>
          <a:blip r:embed="rId18" cstate="email"/>
          <a:srcRect/>
          <a:stretch>
            <a:fillRect/>
          </a:stretch>
        </p:blipFill>
        <p:spPr bwMode="auto">
          <a:xfrm>
            <a:off x="1608624" y="1211992"/>
            <a:ext cx="5290669" cy="4464000"/>
          </a:xfrm>
          <a:prstGeom prst="rect">
            <a:avLst/>
          </a:prstGeom>
          <a:noFill/>
        </p:spPr>
      </p:pic>
      <p:sp>
        <p:nvSpPr>
          <p:cNvPr id="35" name="Прямоугольник 34"/>
          <p:cNvSpPr/>
          <p:nvPr/>
        </p:nvSpPr>
        <p:spPr>
          <a:xfrm>
            <a:off x="1403648" y="5877272"/>
            <a:ext cx="6264696" cy="6926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smtClean="0">
                <a:solidFill>
                  <a:srgbClr val="002060"/>
                </a:solidFill>
              </a:rPr>
              <a:t>Высота сетки прежняя</a:t>
            </a:r>
            <a:endParaRPr lang="ru-RU" sz="3200" dirty="0">
              <a:solidFill>
                <a:srgbClr val="002060"/>
              </a:solidFill>
            </a:endParaRPr>
          </a:p>
        </p:txBody>
      </p:sp>
      <p:pic>
        <p:nvPicPr>
          <p:cNvPr id="7184" name="Picture 16" descr="Картинка 82 из 3226"/>
          <p:cNvPicPr>
            <a:picLocks noChangeAspect="1" noChangeArrowheads="1"/>
          </p:cNvPicPr>
          <p:nvPr/>
        </p:nvPicPr>
        <p:blipFill>
          <a:blip r:embed="rId19" cstate="email"/>
          <a:srcRect/>
          <a:stretch>
            <a:fillRect/>
          </a:stretch>
        </p:blipFill>
        <p:spPr bwMode="auto">
          <a:xfrm>
            <a:off x="936928" y="1196752"/>
            <a:ext cx="7020272" cy="4464000"/>
          </a:xfrm>
          <a:prstGeom prst="rect">
            <a:avLst/>
          </a:prstGeom>
          <a:noFill/>
        </p:spPr>
      </p:pic>
      <p:sp>
        <p:nvSpPr>
          <p:cNvPr id="38" name="Прямоугольник 37"/>
          <p:cNvSpPr/>
          <p:nvPr/>
        </p:nvSpPr>
        <p:spPr>
          <a:xfrm>
            <a:off x="1388790" y="5877272"/>
            <a:ext cx="6264696" cy="6926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smtClean="0">
                <a:solidFill>
                  <a:srgbClr val="002060"/>
                </a:solidFill>
              </a:rPr>
              <a:t>Женский пляжный волейбол</a:t>
            </a:r>
            <a:endParaRPr lang="ru-RU" sz="3200" dirty="0">
              <a:solidFill>
                <a:srgbClr val="002060"/>
              </a:solidFill>
            </a:endParaRPr>
          </a:p>
        </p:txBody>
      </p:sp>
      <p:pic>
        <p:nvPicPr>
          <p:cNvPr id="7186" name="Picture 18" descr="Картинка 116 из 3226"/>
          <p:cNvPicPr>
            <a:picLocks noChangeAspect="1" noChangeArrowheads="1"/>
          </p:cNvPicPr>
          <p:nvPr/>
        </p:nvPicPr>
        <p:blipFill>
          <a:blip r:embed="rId20" cstate="email"/>
          <a:srcRect/>
          <a:stretch>
            <a:fillRect/>
          </a:stretch>
        </p:blipFill>
        <p:spPr bwMode="auto">
          <a:xfrm>
            <a:off x="539552" y="1196752"/>
            <a:ext cx="7477370" cy="4428000"/>
          </a:xfrm>
          <a:prstGeom prst="rect">
            <a:avLst/>
          </a:prstGeom>
          <a:noFill/>
        </p:spPr>
      </p:pic>
      <p:pic>
        <p:nvPicPr>
          <p:cNvPr id="41" name="Picture 12" descr="Картинка 34 из 3226"/>
          <p:cNvPicPr>
            <a:picLocks noChangeAspect="1" noChangeArrowheads="1"/>
          </p:cNvPicPr>
          <p:nvPr/>
        </p:nvPicPr>
        <p:blipFill>
          <a:blip r:embed="rId21" cstate="email"/>
          <a:srcRect/>
          <a:stretch>
            <a:fillRect/>
          </a:stretch>
        </p:blipFill>
        <p:spPr bwMode="auto">
          <a:xfrm>
            <a:off x="1331640" y="1196752"/>
            <a:ext cx="6317576" cy="4464000"/>
          </a:xfrm>
          <a:prstGeom prst="rect">
            <a:avLst/>
          </a:prstGeom>
          <a:noFill/>
        </p:spPr>
      </p:pic>
      <p:sp>
        <p:nvSpPr>
          <p:cNvPr id="42" name="Прямоугольник 41"/>
          <p:cNvSpPr/>
          <p:nvPr/>
        </p:nvSpPr>
        <p:spPr>
          <a:xfrm>
            <a:off x="1403648" y="5877272"/>
            <a:ext cx="6264696" cy="6926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smtClean="0">
                <a:solidFill>
                  <a:srgbClr val="002060"/>
                </a:solidFill>
              </a:rPr>
              <a:t>Мужской пляжный волейбол</a:t>
            </a:r>
            <a:endParaRPr lang="ru-RU" sz="3200" dirty="0">
              <a:solidFill>
                <a:srgbClr val="002060"/>
              </a:solidFill>
            </a:endParaRPr>
          </a:p>
        </p:txBody>
      </p:sp>
      <p:pic>
        <p:nvPicPr>
          <p:cNvPr id="7188" name="Picture 20" descr="Картинка 237 из 3226"/>
          <p:cNvPicPr>
            <a:picLocks noChangeAspect="1" noChangeArrowheads="1"/>
          </p:cNvPicPr>
          <p:nvPr/>
        </p:nvPicPr>
        <p:blipFill>
          <a:blip r:embed="rId22" cstate="email"/>
          <a:srcRect/>
          <a:stretch>
            <a:fillRect/>
          </a:stretch>
        </p:blipFill>
        <p:spPr bwMode="auto">
          <a:xfrm>
            <a:off x="1403648" y="1196752"/>
            <a:ext cx="6178313" cy="4464000"/>
          </a:xfrm>
          <a:prstGeom prst="rect">
            <a:avLst/>
          </a:prstGeom>
          <a:noFill/>
        </p:spPr>
      </p:pic>
      <p:pic>
        <p:nvPicPr>
          <p:cNvPr id="7190" name="Picture 22" descr="Картинка 255 из 3226"/>
          <p:cNvPicPr>
            <a:picLocks noChangeAspect="1" noChangeArrowheads="1"/>
          </p:cNvPicPr>
          <p:nvPr/>
        </p:nvPicPr>
        <p:blipFill>
          <a:blip r:embed="rId23" cstate="email"/>
          <a:srcRect/>
          <a:stretch>
            <a:fillRect/>
          </a:stretch>
        </p:blipFill>
        <p:spPr bwMode="auto">
          <a:xfrm>
            <a:off x="1547664" y="1196752"/>
            <a:ext cx="5943194" cy="4464000"/>
          </a:xfrm>
          <a:prstGeom prst="rect">
            <a:avLst/>
          </a:prstGeom>
          <a:noFill/>
        </p:spPr>
      </p:pic>
      <p:sp>
        <p:nvSpPr>
          <p:cNvPr id="45" name="Прямоугольник 44"/>
          <p:cNvSpPr/>
          <p:nvPr/>
        </p:nvSpPr>
        <p:spPr>
          <a:xfrm>
            <a:off x="1475656" y="5877272"/>
            <a:ext cx="6264696" cy="6926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smtClean="0">
                <a:solidFill>
                  <a:srgbClr val="002060"/>
                </a:solidFill>
              </a:rPr>
              <a:t>Детский волейбол</a:t>
            </a:r>
          </a:p>
        </p:txBody>
      </p:sp>
      <p:pic>
        <p:nvPicPr>
          <p:cNvPr id="7170" name="Picture 2" descr="Картинка 19 из 34852"/>
          <p:cNvPicPr>
            <a:picLocks noChangeAspect="1" noChangeArrowheads="1"/>
          </p:cNvPicPr>
          <p:nvPr/>
        </p:nvPicPr>
        <p:blipFill>
          <a:blip r:embed="rId24" cstate="email"/>
          <a:srcRect/>
          <a:stretch>
            <a:fillRect/>
          </a:stretch>
        </p:blipFill>
        <p:spPr bwMode="auto">
          <a:xfrm>
            <a:off x="744528" y="1196752"/>
            <a:ext cx="7269956" cy="4464000"/>
          </a:xfrm>
          <a:prstGeom prst="rect">
            <a:avLst/>
          </a:prstGeom>
          <a:noFill/>
        </p:spPr>
      </p:pic>
      <p:sp>
        <p:nvSpPr>
          <p:cNvPr id="36" name="Прямоугольник 35"/>
          <p:cNvSpPr/>
          <p:nvPr/>
        </p:nvSpPr>
        <p:spPr>
          <a:xfrm>
            <a:off x="1475656" y="5877272"/>
            <a:ext cx="6264696" cy="6926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smtClean="0">
                <a:solidFill>
                  <a:srgbClr val="002060"/>
                </a:solidFill>
              </a:rPr>
              <a:t>Ветераны играют в волейбол </a:t>
            </a:r>
          </a:p>
        </p:txBody>
      </p:sp>
      <p:pic>
        <p:nvPicPr>
          <p:cNvPr id="8" name="Picture 6" descr="http://veteran-volleyboll.ru/wp-content/uploads/2010/11/veteran-volleyball.ru-OBS_1110050032_DSC00812x2252ryn.jpg"/>
          <p:cNvPicPr>
            <a:picLocks noChangeAspect="1" noChangeArrowheads="1"/>
          </p:cNvPicPr>
          <p:nvPr/>
        </p:nvPicPr>
        <p:blipFill>
          <a:blip r:embed="rId25" cstate="email"/>
          <a:srcRect/>
          <a:stretch>
            <a:fillRect/>
          </a:stretch>
        </p:blipFill>
        <p:spPr bwMode="auto">
          <a:xfrm>
            <a:off x="1907704" y="1196752"/>
            <a:ext cx="5401895" cy="4464000"/>
          </a:xfrm>
          <a:prstGeom prst="rect">
            <a:avLst/>
          </a:prstGeom>
          <a:noFill/>
        </p:spPr>
      </p:pic>
      <p:pic>
        <p:nvPicPr>
          <p:cNvPr id="14" name="Picture 8" descr="http://veteran-volleyboll.ru/wp-content/uploads/2011/10/veteran-volleyball.ru-%D0%9C50_1110050032_00000000x1112ryn.jpg"/>
          <p:cNvPicPr>
            <a:picLocks noChangeAspect="1" noChangeArrowheads="1"/>
          </p:cNvPicPr>
          <p:nvPr/>
        </p:nvPicPr>
        <p:blipFill>
          <a:blip r:embed="rId26" cstate="email"/>
          <a:srcRect/>
          <a:stretch>
            <a:fillRect/>
          </a:stretch>
        </p:blipFill>
        <p:spPr bwMode="auto">
          <a:xfrm>
            <a:off x="782872" y="1196752"/>
            <a:ext cx="7182592" cy="4464000"/>
          </a:xfrm>
          <a:prstGeom prst="rect">
            <a:avLst/>
          </a:prstGeom>
          <a:noFill/>
        </p:spPr>
      </p:pic>
      <p:sp>
        <p:nvSpPr>
          <p:cNvPr id="40" name="Прямоугольник 39"/>
          <p:cNvSpPr/>
          <p:nvPr/>
        </p:nvSpPr>
        <p:spPr>
          <a:xfrm>
            <a:off x="1403648" y="5877272"/>
            <a:ext cx="6264696" cy="6926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smtClean="0">
                <a:solidFill>
                  <a:srgbClr val="002060"/>
                </a:solidFill>
              </a:rPr>
              <a:t>Волейбол сидя</a:t>
            </a:r>
          </a:p>
        </p:txBody>
      </p:sp>
      <p:pic>
        <p:nvPicPr>
          <p:cNvPr id="15" name="Picture 10" descr="http://www.mf-volley.ru/netcat_files/Image/sidya1.jpg"/>
          <p:cNvPicPr>
            <a:picLocks noChangeAspect="1" noChangeArrowheads="1"/>
          </p:cNvPicPr>
          <p:nvPr/>
        </p:nvPicPr>
        <p:blipFill>
          <a:blip r:embed="rId27" cstate="email"/>
          <a:srcRect/>
          <a:stretch>
            <a:fillRect/>
          </a:stretch>
        </p:blipFill>
        <p:spPr bwMode="auto">
          <a:xfrm>
            <a:off x="1187624" y="1196752"/>
            <a:ext cx="6729645" cy="4464000"/>
          </a:xfrm>
          <a:prstGeom prst="rect">
            <a:avLst/>
          </a:prstGeom>
          <a:noFill/>
        </p:spPr>
      </p:pic>
      <p:sp>
        <p:nvSpPr>
          <p:cNvPr id="43" name="Прямоугольник 42"/>
          <p:cNvSpPr/>
          <p:nvPr/>
        </p:nvSpPr>
        <p:spPr>
          <a:xfrm>
            <a:off x="827584" y="1196752"/>
            <a:ext cx="7137176" cy="44640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600" dirty="0" smtClean="0">
                <a:solidFill>
                  <a:srgbClr val="002060"/>
                </a:solidFill>
              </a:rPr>
              <a:t>Возникновение -1953 год (Нидерланды)</a:t>
            </a:r>
          </a:p>
          <a:p>
            <a:r>
              <a:rPr lang="ru-RU" sz="2600" dirty="0" smtClean="0">
                <a:solidFill>
                  <a:srgbClr val="002060"/>
                </a:solidFill>
              </a:rPr>
              <a:t>1980 год – Паралимпийский вид спорта</a:t>
            </a:r>
          </a:p>
          <a:p>
            <a:r>
              <a:rPr lang="ru-RU" sz="2600" dirty="0" smtClean="0">
                <a:solidFill>
                  <a:srgbClr val="002060"/>
                </a:solidFill>
              </a:rPr>
              <a:t>Играют 6 на 6</a:t>
            </a:r>
          </a:p>
          <a:p>
            <a:r>
              <a:rPr lang="ru-RU" sz="2600" dirty="0" smtClean="0">
                <a:solidFill>
                  <a:srgbClr val="002060"/>
                </a:solidFill>
              </a:rPr>
              <a:t>Размеры площадки: 6м на 10м (5Х6)</a:t>
            </a:r>
          </a:p>
          <a:p>
            <a:r>
              <a:rPr lang="ru-RU" sz="2600" dirty="0" smtClean="0">
                <a:solidFill>
                  <a:srgbClr val="002060"/>
                </a:solidFill>
              </a:rPr>
              <a:t>Высота сетки у мужчин -115 см;</a:t>
            </a:r>
          </a:p>
          <a:p>
            <a:r>
              <a:rPr lang="ru-RU" sz="2600" dirty="0" smtClean="0">
                <a:solidFill>
                  <a:srgbClr val="002060"/>
                </a:solidFill>
              </a:rPr>
              <a:t>у женщин – 105 см</a:t>
            </a:r>
          </a:p>
          <a:p>
            <a:r>
              <a:rPr lang="ru-RU" sz="2600" dirty="0" smtClean="0">
                <a:solidFill>
                  <a:srgbClr val="002060"/>
                </a:solidFill>
              </a:rPr>
              <a:t>Правила: игроки передней линии имеют право блокировать подачу;</a:t>
            </a:r>
          </a:p>
          <a:p>
            <a:r>
              <a:rPr lang="ru-RU" sz="2600" dirty="0" smtClean="0">
                <a:solidFill>
                  <a:srgbClr val="002060"/>
                </a:solidFill>
              </a:rPr>
              <a:t> во время касания мяча игрок не имеет права отрывать точку опоры от пола; все остальные правила классического волейбола</a:t>
            </a:r>
          </a:p>
        </p:txBody>
      </p:sp>
      <p:pic>
        <p:nvPicPr>
          <p:cNvPr id="46" name="Picture 2" descr="http://www.mf-volley.ru/netcat_files/Image/sidya2.jpg"/>
          <p:cNvPicPr>
            <a:picLocks noChangeAspect="1" noChangeArrowheads="1"/>
          </p:cNvPicPr>
          <p:nvPr/>
        </p:nvPicPr>
        <p:blipFill>
          <a:blip r:embed="rId28" cstate="email"/>
          <a:srcRect/>
          <a:stretch>
            <a:fillRect/>
          </a:stretch>
        </p:blipFill>
        <p:spPr bwMode="auto">
          <a:xfrm>
            <a:off x="1187624" y="1217001"/>
            <a:ext cx="6729645" cy="4464000"/>
          </a:xfrm>
          <a:prstGeom prst="rect">
            <a:avLst/>
          </a:prstGeom>
          <a:noFill/>
        </p:spPr>
      </p:pic>
      <p:sp>
        <p:nvSpPr>
          <p:cNvPr id="48" name="Прямоугольник 47"/>
          <p:cNvSpPr/>
          <p:nvPr/>
        </p:nvSpPr>
        <p:spPr>
          <a:xfrm>
            <a:off x="1691680" y="5877272"/>
            <a:ext cx="5976664" cy="6926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smtClean="0">
                <a:solidFill>
                  <a:srgbClr val="002060"/>
                </a:solidFill>
              </a:rPr>
              <a:t>Играйте в волейбол</a:t>
            </a:r>
          </a:p>
        </p:txBody>
      </p:sp>
      <p:sp>
        <p:nvSpPr>
          <p:cNvPr id="47" name="Нашивка 46">
            <a:hlinkClick r:id="rId29" action="ppaction://hlinksldjump"/>
          </p:cNvPr>
          <p:cNvSpPr/>
          <p:nvPr/>
        </p:nvSpPr>
        <p:spPr>
          <a:xfrm rot="16200000">
            <a:off x="8392988"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pic>
        <p:nvPicPr>
          <p:cNvPr id="50" name="Anatoly Kushnaryov - Voleybol.mp3">
            <a:hlinkClick r:id="" action="ppaction://media"/>
          </p:cNvPr>
          <p:cNvPicPr>
            <a:picLocks noRot="1" noChangeAspect="1"/>
          </p:cNvPicPr>
          <p:nvPr>
            <a:audioFile r:link="rId1"/>
          </p:nvPr>
        </p:nvPicPr>
        <p:blipFill>
          <a:blip r:embed="rId30" cstate="email"/>
          <a:stretch>
            <a:fillRect/>
          </a:stretch>
        </p:blipFill>
        <p:spPr>
          <a:xfrm>
            <a:off x="-304800" y="5949280"/>
            <a:ext cx="304800" cy="304800"/>
          </a:xfrm>
          <a:prstGeom prst="rect">
            <a:avLst/>
          </a:prstGeom>
        </p:spPr>
      </p:pic>
      <p:pic>
        <p:nvPicPr>
          <p:cNvPr id="27650" name="Picture 2" descr="Картинка 19 из 658"/>
          <p:cNvPicPr>
            <a:picLocks noChangeAspect="1" noChangeArrowheads="1"/>
          </p:cNvPicPr>
          <p:nvPr/>
        </p:nvPicPr>
        <p:blipFill>
          <a:blip r:embed="rId31" cstate="email"/>
          <a:srcRect/>
          <a:stretch>
            <a:fillRect/>
          </a:stretch>
        </p:blipFill>
        <p:spPr bwMode="auto">
          <a:xfrm>
            <a:off x="1259632" y="1214005"/>
            <a:ext cx="6662685" cy="4464000"/>
          </a:xfrm>
          <a:prstGeom prst="rect">
            <a:avLst/>
          </a:prstGeom>
          <a:noFill/>
        </p:spPr>
      </p:pic>
      <p:pic>
        <p:nvPicPr>
          <p:cNvPr id="49" name="Picture 15" descr="Картинка 178 из 48118"/>
          <p:cNvPicPr>
            <a:picLocks noChangeAspect="1" noChangeArrowheads="1"/>
          </p:cNvPicPr>
          <p:nvPr/>
        </p:nvPicPr>
        <p:blipFill>
          <a:blip r:embed="rId32" cstate="email"/>
          <a:srcRect/>
          <a:stretch>
            <a:fillRect/>
          </a:stretch>
        </p:blipFill>
        <p:spPr bwMode="auto">
          <a:xfrm>
            <a:off x="1680419" y="1168238"/>
            <a:ext cx="5952000" cy="4464000"/>
          </a:xfrm>
          <a:prstGeom prst="rect">
            <a:avLst/>
          </a:prstGeom>
          <a:noFill/>
        </p:spPr>
      </p:pic>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7753" fill="hold"/>
                                        <p:tgtEl>
                                          <p:spTgt spid="5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17" presetClass="entr" presetSubtype="8"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ppt_x</p:attrName>
                                        </p:attrNameLst>
                                      </p:cBhvr>
                                      <p:tavLst>
                                        <p:tav tm="0">
                                          <p:val>
                                            <p:strVal val="#ppt_x-#ppt_w/2"/>
                                          </p:val>
                                        </p:tav>
                                        <p:tav tm="100000">
                                          <p:val>
                                            <p:strVal val="#ppt_x"/>
                                          </p:val>
                                        </p:tav>
                                      </p:tavLst>
                                    </p:anim>
                                    <p:anim calcmode="lin" valueType="num">
                                      <p:cBhvr>
                                        <p:cTn id="13" dur="1000" fill="hold"/>
                                        <p:tgtEl>
                                          <p:spTgt spid="3"/>
                                        </p:tgtEl>
                                        <p:attrNameLst>
                                          <p:attrName>ppt_y</p:attrName>
                                        </p:attrNameLst>
                                      </p:cBhvr>
                                      <p:tavLst>
                                        <p:tav tm="0">
                                          <p:val>
                                            <p:strVal val="#ppt_y"/>
                                          </p:val>
                                        </p:tav>
                                        <p:tav tm="100000">
                                          <p:val>
                                            <p:strVal val="#ppt_y"/>
                                          </p:val>
                                        </p:tav>
                                      </p:tavLst>
                                    </p:anim>
                                    <p:anim calcmode="lin" valueType="num">
                                      <p:cBhvr>
                                        <p:cTn id="14" dur="1000" fill="hold"/>
                                        <p:tgtEl>
                                          <p:spTgt spid="3"/>
                                        </p:tgtEl>
                                        <p:attrNameLst>
                                          <p:attrName>ppt_w</p:attrName>
                                        </p:attrNameLst>
                                      </p:cBhvr>
                                      <p:tavLst>
                                        <p:tav tm="0">
                                          <p:val>
                                            <p:fltVal val="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childTnLst>
                                </p:cTn>
                              </p:par>
                              <p:par>
                                <p:cTn id="16" presetID="17" presetClass="entr" presetSubtype="8"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1000" fill="hold"/>
                                        <p:tgtEl>
                                          <p:spTgt spid="4"/>
                                        </p:tgtEl>
                                        <p:attrNameLst>
                                          <p:attrName>ppt_x</p:attrName>
                                        </p:attrNameLst>
                                      </p:cBhvr>
                                      <p:tavLst>
                                        <p:tav tm="0">
                                          <p:val>
                                            <p:strVal val="#ppt_x-#ppt_w/2"/>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anim calcmode="lin" valueType="num">
                                      <p:cBhvr>
                                        <p:cTn id="20" dur="1000" fill="hold"/>
                                        <p:tgtEl>
                                          <p:spTgt spid="4"/>
                                        </p:tgtEl>
                                        <p:attrNameLst>
                                          <p:attrName>ppt_w</p:attrName>
                                        </p:attrNameLst>
                                      </p:cBhvr>
                                      <p:tavLst>
                                        <p:tav tm="0">
                                          <p:val>
                                            <p:fltVal val="0"/>
                                          </p:val>
                                        </p:tav>
                                        <p:tav tm="100000">
                                          <p:val>
                                            <p:strVal val="#ppt_w"/>
                                          </p:val>
                                        </p:tav>
                                      </p:tavLst>
                                    </p:anim>
                                    <p:anim calcmode="lin" valueType="num">
                                      <p:cBhvr>
                                        <p:cTn id="21" dur="1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2" presetClass="exit" presetSubtype="2" fill="hold" nodeType="clickEffect">
                                  <p:stCondLst>
                                    <p:cond delay="0"/>
                                  </p:stCondLst>
                                  <p:childTnLst>
                                    <p:anim calcmode="lin" valueType="num">
                                      <p:cBhvr additive="base">
                                        <p:cTn id="25" dur="1000"/>
                                        <p:tgtEl>
                                          <p:spTgt spid="3"/>
                                        </p:tgtEl>
                                        <p:attrNameLst>
                                          <p:attrName>ppt_x</p:attrName>
                                        </p:attrNameLst>
                                      </p:cBhvr>
                                      <p:tavLst>
                                        <p:tav tm="0">
                                          <p:val>
                                            <p:strVal val="ppt_x"/>
                                          </p:val>
                                        </p:tav>
                                        <p:tav tm="100000">
                                          <p:val>
                                            <p:strVal val="1+ppt_w/2"/>
                                          </p:val>
                                        </p:tav>
                                      </p:tavLst>
                                    </p:anim>
                                    <p:anim calcmode="lin" valueType="num">
                                      <p:cBhvr additive="base">
                                        <p:cTn id="26" dur="1000"/>
                                        <p:tgtEl>
                                          <p:spTgt spid="3"/>
                                        </p:tgtEl>
                                        <p:attrNameLst>
                                          <p:attrName>ppt_y</p:attrName>
                                        </p:attrNameLst>
                                      </p:cBhvr>
                                      <p:tavLst>
                                        <p:tav tm="0">
                                          <p:val>
                                            <p:strVal val="ppt_y"/>
                                          </p:val>
                                        </p:tav>
                                        <p:tav tm="100000">
                                          <p:val>
                                            <p:strVal val="ppt_y"/>
                                          </p:val>
                                        </p:tav>
                                      </p:tavLst>
                                    </p:anim>
                                    <p:set>
                                      <p:cBhvr>
                                        <p:cTn id="27" dur="1" fill="hold">
                                          <p:stCondLst>
                                            <p:cond delay="999"/>
                                          </p:stCondLst>
                                        </p:cTn>
                                        <p:tgtEl>
                                          <p:spTgt spid="3"/>
                                        </p:tgtEl>
                                        <p:attrNameLst>
                                          <p:attrName>style.visibility</p:attrName>
                                        </p:attrNameLst>
                                      </p:cBhvr>
                                      <p:to>
                                        <p:strVal val="hidden"/>
                                      </p:to>
                                    </p:set>
                                  </p:childTnLst>
                                </p:cTn>
                              </p:par>
                              <p:par>
                                <p:cTn id="28" presetID="17" presetClass="entr" presetSubtype="8"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1000" fill="hold"/>
                                        <p:tgtEl>
                                          <p:spTgt spid="6"/>
                                        </p:tgtEl>
                                        <p:attrNameLst>
                                          <p:attrName>ppt_x</p:attrName>
                                        </p:attrNameLst>
                                      </p:cBhvr>
                                      <p:tavLst>
                                        <p:tav tm="0">
                                          <p:val>
                                            <p:strVal val="#ppt_x-#ppt_w/2"/>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anim calcmode="lin" valueType="num">
                                      <p:cBhvr>
                                        <p:cTn id="32" dur="1000" fill="hold"/>
                                        <p:tgtEl>
                                          <p:spTgt spid="6"/>
                                        </p:tgtEl>
                                        <p:attrNameLst>
                                          <p:attrName>ppt_w</p:attrName>
                                        </p:attrNameLst>
                                      </p:cBhvr>
                                      <p:tavLst>
                                        <p:tav tm="0">
                                          <p:val>
                                            <p:fltVal val="0"/>
                                          </p:val>
                                        </p:tav>
                                        <p:tav tm="100000">
                                          <p:val>
                                            <p:strVal val="#ppt_w"/>
                                          </p:val>
                                        </p:tav>
                                      </p:tavLst>
                                    </p:anim>
                                    <p:anim calcmode="lin" valueType="num">
                                      <p:cBhvr>
                                        <p:cTn id="33" dur="1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2" presetClass="exit" presetSubtype="2" fill="hold" nodeType="clickEffect">
                                  <p:stCondLst>
                                    <p:cond delay="0"/>
                                  </p:stCondLst>
                                  <p:childTnLst>
                                    <p:anim calcmode="lin" valueType="num">
                                      <p:cBhvr additive="base">
                                        <p:cTn id="37" dur="1000"/>
                                        <p:tgtEl>
                                          <p:spTgt spid="6"/>
                                        </p:tgtEl>
                                        <p:attrNameLst>
                                          <p:attrName>ppt_x</p:attrName>
                                        </p:attrNameLst>
                                      </p:cBhvr>
                                      <p:tavLst>
                                        <p:tav tm="0">
                                          <p:val>
                                            <p:strVal val="ppt_x"/>
                                          </p:val>
                                        </p:tav>
                                        <p:tav tm="100000">
                                          <p:val>
                                            <p:strVal val="1+ppt_w/2"/>
                                          </p:val>
                                        </p:tav>
                                      </p:tavLst>
                                    </p:anim>
                                    <p:anim calcmode="lin" valueType="num">
                                      <p:cBhvr additive="base">
                                        <p:cTn id="38" dur="1000"/>
                                        <p:tgtEl>
                                          <p:spTgt spid="6"/>
                                        </p:tgtEl>
                                        <p:attrNameLst>
                                          <p:attrName>ppt_y</p:attrName>
                                        </p:attrNameLst>
                                      </p:cBhvr>
                                      <p:tavLst>
                                        <p:tav tm="0">
                                          <p:val>
                                            <p:strVal val="ppt_y"/>
                                          </p:val>
                                        </p:tav>
                                        <p:tav tm="100000">
                                          <p:val>
                                            <p:strVal val="ppt_y"/>
                                          </p:val>
                                        </p:tav>
                                      </p:tavLst>
                                    </p:anim>
                                    <p:set>
                                      <p:cBhvr>
                                        <p:cTn id="39" dur="1" fill="hold">
                                          <p:stCondLst>
                                            <p:cond delay="999"/>
                                          </p:stCondLst>
                                        </p:cTn>
                                        <p:tgtEl>
                                          <p:spTgt spid="6"/>
                                        </p:tgtEl>
                                        <p:attrNameLst>
                                          <p:attrName>style.visibility</p:attrName>
                                        </p:attrNameLst>
                                      </p:cBhvr>
                                      <p:to>
                                        <p:strVal val="hidden"/>
                                      </p:to>
                                    </p:set>
                                  </p:childTnLst>
                                </p:cTn>
                              </p:par>
                              <p:par>
                                <p:cTn id="40" presetID="17" presetClass="entr" presetSubtype="8"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1000" fill="hold"/>
                                        <p:tgtEl>
                                          <p:spTgt spid="7"/>
                                        </p:tgtEl>
                                        <p:attrNameLst>
                                          <p:attrName>ppt_x</p:attrName>
                                        </p:attrNameLst>
                                      </p:cBhvr>
                                      <p:tavLst>
                                        <p:tav tm="0">
                                          <p:val>
                                            <p:strVal val="#ppt_x-#ppt_w/2"/>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anim calcmode="lin" valueType="num">
                                      <p:cBhvr>
                                        <p:cTn id="44" dur="1000" fill="hold"/>
                                        <p:tgtEl>
                                          <p:spTgt spid="7"/>
                                        </p:tgtEl>
                                        <p:attrNameLst>
                                          <p:attrName>ppt_w</p:attrName>
                                        </p:attrNameLst>
                                      </p:cBhvr>
                                      <p:tavLst>
                                        <p:tav tm="0">
                                          <p:val>
                                            <p:fltVal val="0"/>
                                          </p:val>
                                        </p:tav>
                                        <p:tav tm="100000">
                                          <p:val>
                                            <p:strVal val="#ppt_w"/>
                                          </p:val>
                                        </p:tav>
                                      </p:tavLst>
                                    </p:anim>
                                    <p:anim calcmode="lin" valueType="num">
                                      <p:cBhvr>
                                        <p:cTn id="45" dur="1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17" presetClass="entr" presetSubtype="8" fill="hold" nodeType="click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1000" fill="hold"/>
                                        <p:tgtEl>
                                          <p:spTgt spid="9"/>
                                        </p:tgtEl>
                                        <p:attrNameLst>
                                          <p:attrName>ppt_x</p:attrName>
                                        </p:attrNameLst>
                                      </p:cBhvr>
                                      <p:tavLst>
                                        <p:tav tm="0">
                                          <p:val>
                                            <p:strVal val="#ppt_x-#ppt_w/2"/>
                                          </p:val>
                                        </p:tav>
                                        <p:tav tm="100000">
                                          <p:val>
                                            <p:strVal val="#ppt_x"/>
                                          </p:val>
                                        </p:tav>
                                      </p:tavLst>
                                    </p:anim>
                                    <p:anim calcmode="lin" valueType="num">
                                      <p:cBhvr>
                                        <p:cTn id="51" dur="1000" fill="hold"/>
                                        <p:tgtEl>
                                          <p:spTgt spid="9"/>
                                        </p:tgtEl>
                                        <p:attrNameLst>
                                          <p:attrName>ppt_y</p:attrName>
                                        </p:attrNameLst>
                                      </p:cBhvr>
                                      <p:tavLst>
                                        <p:tav tm="0">
                                          <p:val>
                                            <p:strVal val="#ppt_y"/>
                                          </p:val>
                                        </p:tav>
                                        <p:tav tm="100000">
                                          <p:val>
                                            <p:strVal val="#ppt_y"/>
                                          </p:val>
                                        </p:tav>
                                      </p:tavLst>
                                    </p:anim>
                                    <p:anim calcmode="lin" valueType="num">
                                      <p:cBhvr>
                                        <p:cTn id="52" dur="1000" fill="hold"/>
                                        <p:tgtEl>
                                          <p:spTgt spid="9"/>
                                        </p:tgtEl>
                                        <p:attrNameLst>
                                          <p:attrName>ppt_w</p:attrName>
                                        </p:attrNameLst>
                                      </p:cBhvr>
                                      <p:tavLst>
                                        <p:tav tm="0">
                                          <p:val>
                                            <p:fltVal val="0"/>
                                          </p:val>
                                        </p:tav>
                                        <p:tav tm="100000">
                                          <p:val>
                                            <p:strVal val="#ppt_w"/>
                                          </p:val>
                                        </p:tav>
                                      </p:tavLst>
                                    </p:anim>
                                    <p:anim calcmode="lin" valueType="num">
                                      <p:cBhvr>
                                        <p:cTn id="53" dur="1000" fill="hold"/>
                                        <p:tgtEl>
                                          <p:spTgt spid="9"/>
                                        </p:tgtEl>
                                        <p:attrNameLst>
                                          <p:attrName>ppt_h</p:attrName>
                                        </p:attrNameLst>
                                      </p:cBhvr>
                                      <p:tavLst>
                                        <p:tav tm="0">
                                          <p:val>
                                            <p:strVal val="#ppt_h"/>
                                          </p:val>
                                        </p:tav>
                                        <p:tav tm="100000">
                                          <p:val>
                                            <p:strVal val="#ppt_h"/>
                                          </p:val>
                                        </p:tav>
                                      </p:tavLst>
                                    </p:anim>
                                  </p:childTnLst>
                                </p:cTn>
                              </p:par>
                              <p:par>
                                <p:cTn id="54" presetID="2" presetClass="exit" presetSubtype="2" fill="hold" nodeType="withEffect">
                                  <p:stCondLst>
                                    <p:cond delay="0"/>
                                  </p:stCondLst>
                                  <p:childTnLst>
                                    <p:anim calcmode="lin" valueType="num">
                                      <p:cBhvr additive="base">
                                        <p:cTn id="55" dur="1000"/>
                                        <p:tgtEl>
                                          <p:spTgt spid="7"/>
                                        </p:tgtEl>
                                        <p:attrNameLst>
                                          <p:attrName>ppt_x</p:attrName>
                                        </p:attrNameLst>
                                      </p:cBhvr>
                                      <p:tavLst>
                                        <p:tav tm="0">
                                          <p:val>
                                            <p:strVal val="ppt_x"/>
                                          </p:val>
                                        </p:tav>
                                        <p:tav tm="100000">
                                          <p:val>
                                            <p:strVal val="1+ppt_w/2"/>
                                          </p:val>
                                        </p:tav>
                                      </p:tavLst>
                                    </p:anim>
                                    <p:anim calcmode="lin" valueType="num">
                                      <p:cBhvr additive="base">
                                        <p:cTn id="56" dur="1000"/>
                                        <p:tgtEl>
                                          <p:spTgt spid="7"/>
                                        </p:tgtEl>
                                        <p:attrNameLst>
                                          <p:attrName>ppt_y</p:attrName>
                                        </p:attrNameLst>
                                      </p:cBhvr>
                                      <p:tavLst>
                                        <p:tav tm="0">
                                          <p:val>
                                            <p:strVal val="ppt_y"/>
                                          </p:val>
                                        </p:tav>
                                        <p:tav tm="100000">
                                          <p:val>
                                            <p:strVal val="ppt_y"/>
                                          </p:val>
                                        </p:tav>
                                      </p:tavLst>
                                    </p:anim>
                                    <p:set>
                                      <p:cBhvr>
                                        <p:cTn id="57" dur="1" fill="hold">
                                          <p:stCondLst>
                                            <p:cond delay="999"/>
                                          </p:stCondLst>
                                        </p:cTn>
                                        <p:tgtEl>
                                          <p:spTgt spid="7"/>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2" presetClass="exit" presetSubtype="2" fill="hold" nodeType="clickEffect">
                                  <p:stCondLst>
                                    <p:cond delay="0"/>
                                  </p:stCondLst>
                                  <p:childTnLst>
                                    <p:anim calcmode="lin" valueType="num">
                                      <p:cBhvr additive="base">
                                        <p:cTn id="61" dur="1000"/>
                                        <p:tgtEl>
                                          <p:spTgt spid="9"/>
                                        </p:tgtEl>
                                        <p:attrNameLst>
                                          <p:attrName>ppt_x</p:attrName>
                                        </p:attrNameLst>
                                      </p:cBhvr>
                                      <p:tavLst>
                                        <p:tav tm="0">
                                          <p:val>
                                            <p:strVal val="ppt_x"/>
                                          </p:val>
                                        </p:tav>
                                        <p:tav tm="100000">
                                          <p:val>
                                            <p:strVal val="1+ppt_w/2"/>
                                          </p:val>
                                        </p:tav>
                                      </p:tavLst>
                                    </p:anim>
                                    <p:anim calcmode="lin" valueType="num">
                                      <p:cBhvr additive="base">
                                        <p:cTn id="62" dur="1000"/>
                                        <p:tgtEl>
                                          <p:spTgt spid="9"/>
                                        </p:tgtEl>
                                        <p:attrNameLst>
                                          <p:attrName>ppt_y</p:attrName>
                                        </p:attrNameLst>
                                      </p:cBhvr>
                                      <p:tavLst>
                                        <p:tav tm="0">
                                          <p:val>
                                            <p:strVal val="ppt_y"/>
                                          </p:val>
                                        </p:tav>
                                        <p:tav tm="100000">
                                          <p:val>
                                            <p:strVal val="ppt_y"/>
                                          </p:val>
                                        </p:tav>
                                      </p:tavLst>
                                    </p:anim>
                                    <p:set>
                                      <p:cBhvr>
                                        <p:cTn id="63" dur="1" fill="hold">
                                          <p:stCondLst>
                                            <p:cond delay="999"/>
                                          </p:stCondLst>
                                        </p:cTn>
                                        <p:tgtEl>
                                          <p:spTgt spid="9"/>
                                        </p:tgtEl>
                                        <p:attrNameLst>
                                          <p:attrName>style.visibility</p:attrName>
                                        </p:attrNameLst>
                                      </p:cBhvr>
                                      <p:to>
                                        <p:strVal val="hidden"/>
                                      </p:to>
                                    </p:set>
                                  </p:childTnLst>
                                </p:cTn>
                              </p:par>
                              <p:par>
                                <p:cTn id="64" presetID="17" presetClass="entr" presetSubtype="8"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1000" fill="hold"/>
                                        <p:tgtEl>
                                          <p:spTgt spid="10"/>
                                        </p:tgtEl>
                                        <p:attrNameLst>
                                          <p:attrName>ppt_x</p:attrName>
                                        </p:attrNameLst>
                                      </p:cBhvr>
                                      <p:tavLst>
                                        <p:tav tm="0">
                                          <p:val>
                                            <p:strVal val="#ppt_x-#ppt_w/2"/>
                                          </p:val>
                                        </p:tav>
                                        <p:tav tm="100000">
                                          <p:val>
                                            <p:strVal val="#ppt_x"/>
                                          </p:val>
                                        </p:tav>
                                      </p:tavLst>
                                    </p:anim>
                                    <p:anim calcmode="lin" valueType="num">
                                      <p:cBhvr>
                                        <p:cTn id="67" dur="1000" fill="hold"/>
                                        <p:tgtEl>
                                          <p:spTgt spid="10"/>
                                        </p:tgtEl>
                                        <p:attrNameLst>
                                          <p:attrName>ppt_y</p:attrName>
                                        </p:attrNameLst>
                                      </p:cBhvr>
                                      <p:tavLst>
                                        <p:tav tm="0">
                                          <p:val>
                                            <p:strVal val="#ppt_y"/>
                                          </p:val>
                                        </p:tav>
                                        <p:tav tm="100000">
                                          <p:val>
                                            <p:strVal val="#ppt_y"/>
                                          </p:val>
                                        </p:tav>
                                      </p:tavLst>
                                    </p:anim>
                                    <p:anim calcmode="lin" valueType="num">
                                      <p:cBhvr>
                                        <p:cTn id="68" dur="1000" fill="hold"/>
                                        <p:tgtEl>
                                          <p:spTgt spid="10"/>
                                        </p:tgtEl>
                                        <p:attrNameLst>
                                          <p:attrName>ppt_w</p:attrName>
                                        </p:attrNameLst>
                                      </p:cBhvr>
                                      <p:tavLst>
                                        <p:tav tm="0">
                                          <p:val>
                                            <p:fltVal val="0"/>
                                          </p:val>
                                        </p:tav>
                                        <p:tav tm="100000">
                                          <p:val>
                                            <p:strVal val="#ppt_w"/>
                                          </p:val>
                                        </p:tav>
                                      </p:tavLst>
                                    </p:anim>
                                    <p:anim calcmode="lin" valueType="num">
                                      <p:cBhvr>
                                        <p:cTn id="69" dur="1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70" fill="hold">
                      <p:stCondLst>
                        <p:cond delay="indefinite"/>
                      </p:stCondLst>
                      <p:childTnLst>
                        <p:par>
                          <p:cTn id="71" fill="hold">
                            <p:stCondLst>
                              <p:cond delay="0"/>
                            </p:stCondLst>
                            <p:childTnLst>
                              <p:par>
                                <p:cTn id="72" presetID="2" presetClass="exit" presetSubtype="2" fill="hold" nodeType="clickEffect">
                                  <p:stCondLst>
                                    <p:cond delay="0"/>
                                  </p:stCondLst>
                                  <p:childTnLst>
                                    <p:anim calcmode="lin" valueType="num">
                                      <p:cBhvr additive="base">
                                        <p:cTn id="73" dur="1000"/>
                                        <p:tgtEl>
                                          <p:spTgt spid="10"/>
                                        </p:tgtEl>
                                        <p:attrNameLst>
                                          <p:attrName>ppt_x</p:attrName>
                                        </p:attrNameLst>
                                      </p:cBhvr>
                                      <p:tavLst>
                                        <p:tav tm="0">
                                          <p:val>
                                            <p:strVal val="ppt_x"/>
                                          </p:val>
                                        </p:tav>
                                        <p:tav tm="100000">
                                          <p:val>
                                            <p:strVal val="1+ppt_w/2"/>
                                          </p:val>
                                        </p:tav>
                                      </p:tavLst>
                                    </p:anim>
                                    <p:anim calcmode="lin" valueType="num">
                                      <p:cBhvr additive="base">
                                        <p:cTn id="74" dur="1000"/>
                                        <p:tgtEl>
                                          <p:spTgt spid="10"/>
                                        </p:tgtEl>
                                        <p:attrNameLst>
                                          <p:attrName>ppt_y</p:attrName>
                                        </p:attrNameLst>
                                      </p:cBhvr>
                                      <p:tavLst>
                                        <p:tav tm="0">
                                          <p:val>
                                            <p:strVal val="ppt_y"/>
                                          </p:val>
                                        </p:tav>
                                        <p:tav tm="100000">
                                          <p:val>
                                            <p:strVal val="ppt_y"/>
                                          </p:val>
                                        </p:tav>
                                      </p:tavLst>
                                    </p:anim>
                                    <p:set>
                                      <p:cBhvr>
                                        <p:cTn id="75" dur="1" fill="hold">
                                          <p:stCondLst>
                                            <p:cond delay="999"/>
                                          </p:stCondLst>
                                        </p:cTn>
                                        <p:tgtEl>
                                          <p:spTgt spid="10"/>
                                        </p:tgtEl>
                                        <p:attrNameLst>
                                          <p:attrName>style.visibility</p:attrName>
                                        </p:attrNameLst>
                                      </p:cBhvr>
                                      <p:to>
                                        <p:strVal val="hidden"/>
                                      </p:to>
                                    </p:set>
                                  </p:childTnLst>
                                </p:cTn>
                              </p:par>
                              <p:par>
                                <p:cTn id="76" presetID="17" presetClass="entr" presetSubtype="8"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1000" fill="hold"/>
                                        <p:tgtEl>
                                          <p:spTgt spid="13"/>
                                        </p:tgtEl>
                                        <p:attrNameLst>
                                          <p:attrName>ppt_x</p:attrName>
                                        </p:attrNameLst>
                                      </p:cBhvr>
                                      <p:tavLst>
                                        <p:tav tm="0">
                                          <p:val>
                                            <p:strVal val="#ppt_x-#ppt_w/2"/>
                                          </p:val>
                                        </p:tav>
                                        <p:tav tm="100000">
                                          <p:val>
                                            <p:strVal val="#ppt_x"/>
                                          </p:val>
                                        </p:tav>
                                      </p:tavLst>
                                    </p:anim>
                                    <p:anim calcmode="lin" valueType="num">
                                      <p:cBhvr>
                                        <p:cTn id="79" dur="1000" fill="hold"/>
                                        <p:tgtEl>
                                          <p:spTgt spid="13"/>
                                        </p:tgtEl>
                                        <p:attrNameLst>
                                          <p:attrName>ppt_y</p:attrName>
                                        </p:attrNameLst>
                                      </p:cBhvr>
                                      <p:tavLst>
                                        <p:tav tm="0">
                                          <p:val>
                                            <p:strVal val="#ppt_y"/>
                                          </p:val>
                                        </p:tav>
                                        <p:tav tm="100000">
                                          <p:val>
                                            <p:strVal val="#ppt_y"/>
                                          </p:val>
                                        </p:tav>
                                      </p:tavLst>
                                    </p:anim>
                                    <p:anim calcmode="lin" valueType="num">
                                      <p:cBhvr>
                                        <p:cTn id="80" dur="1000" fill="hold"/>
                                        <p:tgtEl>
                                          <p:spTgt spid="13"/>
                                        </p:tgtEl>
                                        <p:attrNameLst>
                                          <p:attrName>ppt_w</p:attrName>
                                        </p:attrNameLst>
                                      </p:cBhvr>
                                      <p:tavLst>
                                        <p:tav tm="0">
                                          <p:val>
                                            <p:fltVal val="0"/>
                                          </p:val>
                                        </p:tav>
                                        <p:tav tm="100000">
                                          <p:val>
                                            <p:strVal val="#ppt_w"/>
                                          </p:val>
                                        </p:tav>
                                      </p:tavLst>
                                    </p:anim>
                                    <p:anim calcmode="lin" valueType="num">
                                      <p:cBhvr>
                                        <p:cTn id="81" dur="1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82" fill="hold">
                      <p:stCondLst>
                        <p:cond delay="indefinite"/>
                      </p:stCondLst>
                      <p:childTnLst>
                        <p:par>
                          <p:cTn id="83" fill="hold">
                            <p:stCondLst>
                              <p:cond delay="0"/>
                            </p:stCondLst>
                            <p:childTnLst>
                              <p:par>
                                <p:cTn id="84" presetID="2" presetClass="exit" presetSubtype="2" fill="hold" nodeType="clickEffect">
                                  <p:stCondLst>
                                    <p:cond delay="0"/>
                                  </p:stCondLst>
                                  <p:childTnLst>
                                    <p:anim calcmode="lin" valueType="num">
                                      <p:cBhvr additive="base">
                                        <p:cTn id="85" dur="1000"/>
                                        <p:tgtEl>
                                          <p:spTgt spid="13"/>
                                        </p:tgtEl>
                                        <p:attrNameLst>
                                          <p:attrName>ppt_x</p:attrName>
                                        </p:attrNameLst>
                                      </p:cBhvr>
                                      <p:tavLst>
                                        <p:tav tm="0">
                                          <p:val>
                                            <p:strVal val="ppt_x"/>
                                          </p:val>
                                        </p:tav>
                                        <p:tav tm="100000">
                                          <p:val>
                                            <p:strVal val="1+ppt_w/2"/>
                                          </p:val>
                                        </p:tav>
                                      </p:tavLst>
                                    </p:anim>
                                    <p:anim calcmode="lin" valueType="num">
                                      <p:cBhvr additive="base">
                                        <p:cTn id="86" dur="1000"/>
                                        <p:tgtEl>
                                          <p:spTgt spid="13"/>
                                        </p:tgtEl>
                                        <p:attrNameLst>
                                          <p:attrName>ppt_y</p:attrName>
                                        </p:attrNameLst>
                                      </p:cBhvr>
                                      <p:tavLst>
                                        <p:tav tm="0">
                                          <p:val>
                                            <p:strVal val="ppt_y"/>
                                          </p:val>
                                        </p:tav>
                                        <p:tav tm="100000">
                                          <p:val>
                                            <p:strVal val="ppt_y"/>
                                          </p:val>
                                        </p:tav>
                                      </p:tavLst>
                                    </p:anim>
                                    <p:set>
                                      <p:cBhvr>
                                        <p:cTn id="87" dur="1" fill="hold">
                                          <p:stCondLst>
                                            <p:cond delay="999"/>
                                          </p:stCondLst>
                                        </p:cTn>
                                        <p:tgtEl>
                                          <p:spTgt spid="13"/>
                                        </p:tgtEl>
                                        <p:attrNameLst>
                                          <p:attrName>style.visibility</p:attrName>
                                        </p:attrNameLst>
                                      </p:cBhvr>
                                      <p:to>
                                        <p:strVal val="hidden"/>
                                      </p:to>
                                    </p:set>
                                  </p:childTnLst>
                                </p:cTn>
                              </p:par>
                              <p:par>
                                <p:cTn id="88" presetID="17" presetClass="entr" presetSubtype="8" fill="hold" nodeType="withEffect">
                                  <p:stCondLst>
                                    <p:cond delay="0"/>
                                  </p:stCondLst>
                                  <p:childTnLst>
                                    <p:set>
                                      <p:cBhvr>
                                        <p:cTn id="89" dur="1" fill="hold">
                                          <p:stCondLst>
                                            <p:cond delay="0"/>
                                          </p:stCondLst>
                                        </p:cTn>
                                        <p:tgtEl>
                                          <p:spTgt spid="7174"/>
                                        </p:tgtEl>
                                        <p:attrNameLst>
                                          <p:attrName>style.visibility</p:attrName>
                                        </p:attrNameLst>
                                      </p:cBhvr>
                                      <p:to>
                                        <p:strVal val="visible"/>
                                      </p:to>
                                    </p:set>
                                    <p:anim calcmode="lin" valueType="num">
                                      <p:cBhvr>
                                        <p:cTn id="90" dur="1000" fill="hold"/>
                                        <p:tgtEl>
                                          <p:spTgt spid="7174"/>
                                        </p:tgtEl>
                                        <p:attrNameLst>
                                          <p:attrName>ppt_x</p:attrName>
                                        </p:attrNameLst>
                                      </p:cBhvr>
                                      <p:tavLst>
                                        <p:tav tm="0">
                                          <p:val>
                                            <p:strVal val="#ppt_x-#ppt_w/2"/>
                                          </p:val>
                                        </p:tav>
                                        <p:tav tm="100000">
                                          <p:val>
                                            <p:strVal val="#ppt_x"/>
                                          </p:val>
                                        </p:tav>
                                      </p:tavLst>
                                    </p:anim>
                                    <p:anim calcmode="lin" valueType="num">
                                      <p:cBhvr>
                                        <p:cTn id="91" dur="1000" fill="hold"/>
                                        <p:tgtEl>
                                          <p:spTgt spid="7174"/>
                                        </p:tgtEl>
                                        <p:attrNameLst>
                                          <p:attrName>ppt_y</p:attrName>
                                        </p:attrNameLst>
                                      </p:cBhvr>
                                      <p:tavLst>
                                        <p:tav tm="0">
                                          <p:val>
                                            <p:strVal val="#ppt_y"/>
                                          </p:val>
                                        </p:tav>
                                        <p:tav tm="100000">
                                          <p:val>
                                            <p:strVal val="#ppt_y"/>
                                          </p:val>
                                        </p:tav>
                                      </p:tavLst>
                                    </p:anim>
                                    <p:anim calcmode="lin" valueType="num">
                                      <p:cBhvr>
                                        <p:cTn id="92" dur="1000" fill="hold"/>
                                        <p:tgtEl>
                                          <p:spTgt spid="7174"/>
                                        </p:tgtEl>
                                        <p:attrNameLst>
                                          <p:attrName>ppt_w</p:attrName>
                                        </p:attrNameLst>
                                      </p:cBhvr>
                                      <p:tavLst>
                                        <p:tav tm="0">
                                          <p:val>
                                            <p:fltVal val="0"/>
                                          </p:val>
                                        </p:tav>
                                        <p:tav tm="100000">
                                          <p:val>
                                            <p:strVal val="#ppt_w"/>
                                          </p:val>
                                        </p:tav>
                                      </p:tavLst>
                                    </p:anim>
                                    <p:anim calcmode="lin" valueType="num">
                                      <p:cBhvr>
                                        <p:cTn id="93" dur="1000" fill="hold"/>
                                        <p:tgtEl>
                                          <p:spTgt spid="7174"/>
                                        </p:tgtEl>
                                        <p:attrNameLst>
                                          <p:attrName>ppt_h</p:attrName>
                                        </p:attrNameLst>
                                      </p:cBhvr>
                                      <p:tavLst>
                                        <p:tav tm="0">
                                          <p:val>
                                            <p:strVal val="#ppt_h"/>
                                          </p:val>
                                        </p:tav>
                                        <p:tav tm="100000">
                                          <p:val>
                                            <p:strVal val="#ppt_h"/>
                                          </p:val>
                                        </p:tav>
                                      </p:tavLst>
                                    </p:anim>
                                  </p:childTnLst>
                                </p:cTn>
                              </p:par>
                              <p:par>
                                <p:cTn id="94" presetID="2" presetClass="exit" presetSubtype="2" fill="hold" grpId="1" nodeType="withEffect">
                                  <p:stCondLst>
                                    <p:cond delay="0"/>
                                  </p:stCondLst>
                                  <p:childTnLst>
                                    <p:anim calcmode="lin" valueType="num">
                                      <p:cBhvr additive="base">
                                        <p:cTn id="95" dur="1000"/>
                                        <p:tgtEl>
                                          <p:spTgt spid="4"/>
                                        </p:tgtEl>
                                        <p:attrNameLst>
                                          <p:attrName>ppt_x</p:attrName>
                                        </p:attrNameLst>
                                      </p:cBhvr>
                                      <p:tavLst>
                                        <p:tav tm="0">
                                          <p:val>
                                            <p:strVal val="ppt_x"/>
                                          </p:val>
                                        </p:tav>
                                        <p:tav tm="100000">
                                          <p:val>
                                            <p:strVal val="1+ppt_w/2"/>
                                          </p:val>
                                        </p:tav>
                                      </p:tavLst>
                                    </p:anim>
                                    <p:anim calcmode="lin" valueType="num">
                                      <p:cBhvr additive="base">
                                        <p:cTn id="96" dur="1000"/>
                                        <p:tgtEl>
                                          <p:spTgt spid="4"/>
                                        </p:tgtEl>
                                        <p:attrNameLst>
                                          <p:attrName>ppt_y</p:attrName>
                                        </p:attrNameLst>
                                      </p:cBhvr>
                                      <p:tavLst>
                                        <p:tav tm="0">
                                          <p:val>
                                            <p:strVal val="ppt_y"/>
                                          </p:val>
                                        </p:tav>
                                        <p:tav tm="100000">
                                          <p:val>
                                            <p:strVal val="ppt_y"/>
                                          </p:val>
                                        </p:tav>
                                      </p:tavLst>
                                    </p:anim>
                                    <p:set>
                                      <p:cBhvr>
                                        <p:cTn id="97" dur="1" fill="hold">
                                          <p:stCondLst>
                                            <p:cond delay="999"/>
                                          </p:stCondLst>
                                        </p:cTn>
                                        <p:tgtEl>
                                          <p:spTgt spid="4"/>
                                        </p:tgtEl>
                                        <p:attrNameLst>
                                          <p:attrName>style.visibility</p:attrName>
                                        </p:attrNameLst>
                                      </p:cBhvr>
                                      <p:to>
                                        <p:strVal val="hidden"/>
                                      </p:to>
                                    </p:set>
                                  </p:childTnLst>
                                </p:cTn>
                              </p:par>
                              <p:par>
                                <p:cTn id="98" presetID="17" presetClass="entr" presetSubtype="8" fill="hold" grpId="0"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p:cTn id="100" dur="1000" fill="hold"/>
                                        <p:tgtEl>
                                          <p:spTgt spid="17"/>
                                        </p:tgtEl>
                                        <p:attrNameLst>
                                          <p:attrName>ppt_x</p:attrName>
                                        </p:attrNameLst>
                                      </p:cBhvr>
                                      <p:tavLst>
                                        <p:tav tm="0">
                                          <p:val>
                                            <p:strVal val="#ppt_x-#ppt_w/2"/>
                                          </p:val>
                                        </p:tav>
                                        <p:tav tm="100000">
                                          <p:val>
                                            <p:strVal val="#ppt_x"/>
                                          </p:val>
                                        </p:tav>
                                      </p:tavLst>
                                    </p:anim>
                                    <p:anim calcmode="lin" valueType="num">
                                      <p:cBhvr>
                                        <p:cTn id="101" dur="1000" fill="hold"/>
                                        <p:tgtEl>
                                          <p:spTgt spid="17"/>
                                        </p:tgtEl>
                                        <p:attrNameLst>
                                          <p:attrName>ppt_y</p:attrName>
                                        </p:attrNameLst>
                                      </p:cBhvr>
                                      <p:tavLst>
                                        <p:tav tm="0">
                                          <p:val>
                                            <p:strVal val="#ppt_y"/>
                                          </p:val>
                                        </p:tav>
                                        <p:tav tm="100000">
                                          <p:val>
                                            <p:strVal val="#ppt_y"/>
                                          </p:val>
                                        </p:tav>
                                      </p:tavLst>
                                    </p:anim>
                                    <p:anim calcmode="lin" valueType="num">
                                      <p:cBhvr>
                                        <p:cTn id="102" dur="1000" fill="hold"/>
                                        <p:tgtEl>
                                          <p:spTgt spid="17"/>
                                        </p:tgtEl>
                                        <p:attrNameLst>
                                          <p:attrName>ppt_w</p:attrName>
                                        </p:attrNameLst>
                                      </p:cBhvr>
                                      <p:tavLst>
                                        <p:tav tm="0">
                                          <p:val>
                                            <p:fltVal val="0"/>
                                          </p:val>
                                        </p:tav>
                                        <p:tav tm="100000">
                                          <p:val>
                                            <p:strVal val="#ppt_w"/>
                                          </p:val>
                                        </p:tav>
                                      </p:tavLst>
                                    </p:anim>
                                    <p:anim calcmode="lin" valueType="num">
                                      <p:cBhvr>
                                        <p:cTn id="103" dur="1000" fill="hold"/>
                                        <p:tgtEl>
                                          <p:spTgt spid="17"/>
                                        </p:tgtEl>
                                        <p:attrNameLst>
                                          <p:attrName>ppt_h</p:attrName>
                                        </p:attrNameLst>
                                      </p:cBhvr>
                                      <p:tavLst>
                                        <p:tav tm="0">
                                          <p:val>
                                            <p:strVal val="#ppt_h"/>
                                          </p:val>
                                        </p:tav>
                                        <p:tav tm="100000">
                                          <p:val>
                                            <p:strVal val="#ppt_h"/>
                                          </p:val>
                                        </p:tav>
                                      </p:tavLst>
                                    </p:anim>
                                  </p:childTnLst>
                                </p:cTn>
                              </p:par>
                            </p:childTnLst>
                          </p:cTn>
                        </p:par>
                      </p:childTnLst>
                    </p:cTn>
                  </p:par>
                  <p:par>
                    <p:cTn id="104" fill="hold">
                      <p:stCondLst>
                        <p:cond delay="indefinite"/>
                      </p:stCondLst>
                      <p:childTnLst>
                        <p:par>
                          <p:cTn id="105" fill="hold">
                            <p:stCondLst>
                              <p:cond delay="0"/>
                            </p:stCondLst>
                            <p:childTnLst>
                              <p:par>
                                <p:cTn id="106" presetID="2" presetClass="exit" presetSubtype="2" fill="hold" nodeType="clickEffect">
                                  <p:stCondLst>
                                    <p:cond delay="0"/>
                                  </p:stCondLst>
                                  <p:childTnLst>
                                    <p:anim calcmode="lin" valueType="num">
                                      <p:cBhvr additive="base">
                                        <p:cTn id="107" dur="1000"/>
                                        <p:tgtEl>
                                          <p:spTgt spid="7174"/>
                                        </p:tgtEl>
                                        <p:attrNameLst>
                                          <p:attrName>ppt_x</p:attrName>
                                        </p:attrNameLst>
                                      </p:cBhvr>
                                      <p:tavLst>
                                        <p:tav tm="0">
                                          <p:val>
                                            <p:strVal val="ppt_x"/>
                                          </p:val>
                                        </p:tav>
                                        <p:tav tm="100000">
                                          <p:val>
                                            <p:strVal val="1+ppt_w/2"/>
                                          </p:val>
                                        </p:tav>
                                      </p:tavLst>
                                    </p:anim>
                                    <p:anim calcmode="lin" valueType="num">
                                      <p:cBhvr additive="base">
                                        <p:cTn id="108" dur="1000"/>
                                        <p:tgtEl>
                                          <p:spTgt spid="7174"/>
                                        </p:tgtEl>
                                        <p:attrNameLst>
                                          <p:attrName>ppt_y</p:attrName>
                                        </p:attrNameLst>
                                      </p:cBhvr>
                                      <p:tavLst>
                                        <p:tav tm="0">
                                          <p:val>
                                            <p:strVal val="ppt_y"/>
                                          </p:val>
                                        </p:tav>
                                        <p:tav tm="100000">
                                          <p:val>
                                            <p:strVal val="ppt_y"/>
                                          </p:val>
                                        </p:tav>
                                      </p:tavLst>
                                    </p:anim>
                                    <p:set>
                                      <p:cBhvr>
                                        <p:cTn id="109" dur="1" fill="hold">
                                          <p:stCondLst>
                                            <p:cond delay="999"/>
                                          </p:stCondLst>
                                        </p:cTn>
                                        <p:tgtEl>
                                          <p:spTgt spid="7174"/>
                                        </p:tgtEl>
                                        <p:attrNameLst>
                                          <p:attrName>style.visibility</p:attrName>
                                        </p:attrNameLst>
                                      </p:cBhvr>
                                      <p:to>
                                        <p:strVal val="hidden"/>
                                      </p:to>
                                    </p:set>
                                  </p:childTnLst>
                                </p:cTn>
                              </p:par>
                              <p:par>
                                <p:cTn id="110" presetID="17" presetClass="entr" presetSubtype="8" fill="hold" nodeType="withEffect">
                                  <p:stCondLst>
                                    <p:cond delay="0"/>
                                  </p:stCondLst>
                                  <p:childTnLst>
                                    <p:set>
                                      <p:cBhvr>
                                        <p:cTn id="111" dur="1" fill="hold">
                                          <p:stCondLst>
                                            <p:cond delay="0"/>
                                          </p:stCondLst>
                                        </p:cTn>
                                        <p:tgtEl>
                                          <p:spTgt spid="7176"/>
                                        </p:tgtEl>
                                        <p:attrNameLst>
                                          <p:attrName>style.visibility</p:attrName>
                                        </p:attrNameLst>
                                      </p:cBhvr>
                                      <p:to>
                                        <p:strVal val="visible"/>
                                      </p:to>
                                    </p:set>
                                    <p:anim calcmode="lin" valueType="num">
                                      <p:cBhvr>
                                        <p:cTn id="112" dur="1000" fill="hold"/>
                                        <p:tgtEl>
                                          <p:spTgt spid="7176"/>
                                        </p:tgtEl>
                                        <p:attrNameLst>
                                          <p:attrName>ppt_x</p:attrName>
                                        </p:attrNameLst>
                                      </p:cBhvr>
                                      <p:tavLst>
                                        <p:tav tm="0">
                                          <p:val>
                                            <p:strVal val="#ppt_x-#ppt_w/2"/>
                                          </p:val>
                                        </p:tav>
                                        <p:tav tm="100000">
                                          <p:val>
                                            <p:strVal val="#ppt_x"/>
                                          </p:val>
                                        </p:tav>
                                      </p:tavLst>
                                    </p:anim>
                                    <p:anim calcmode="lin" valueType="num">
                                      <p:cBhvr>
                                        <p:cTn id="113" dur="1000" fill="hold"/>
                                        <p:tgtEl>
                                          <p:spTgt spid="7176"/>
                                        </p:tgtEl>
                                        <p:attrNameLst>
                                          <p:attrName>ppt_y</p:attrName>
                                        </p:attrNameLst>
                                      </p:cBhvr>
                                      <p:tavLst>
                                        <p:tav tm="0">
                                          <p:val>
                                            <p:strVal val="#ppt_y"/>
                                          </p:val>
                                        </p:tav>
                                        <p:tav tm="100000">
                                          <p:val>
                                            <p:strVal val="#ppt_y"/>
                                          </p:val>
                                        </p:tav>
                                      </p:tavLst>
                                    </p:anim>
                                    <p:anim calcmode="lin" valueType="num">
                                      <p:cBhvr>
                                        <p:cTn id="114" dur="1000" fill="hold"/>
                                        <p:tgtEl>
                                          <p:spTgt spid="7176"/>
                                        </p:tgtEl>
                                        <p:attrNameLst>
                                          <p:attrName>ppt_w</p:attrName>
                                        </p:attrNameLst>
                                      </p:cBhvr>
                                      <p:tavLst>
                                        <p:tav tm="0">
                                          <p:val>
                                            <p:fltVal val="0"/>
                                          </p:val>
                                        </p:tav>
                                        <p:tav tm="100000">
                                          <p:val>
                                            <p:strVal val="#ppt_w"/>
                                          </p:val>
                                        </p:tav>
                                      </p:tavLst>
                                    </p:anim>
                                    <p:anim calcmode="lin" valueType="num">
                                      <p:cBhvr>
                                        <p:cTn id="115" dur="1000" fill="hold"/>
                                        <p:tgtEl>
                                          <p:spTgt spid="7176"/>
                                        </p:tgtEl>
                                        <p:attrNameLst>
                                          <p:attrName>ppt_h</p:attrName>
                                        </p:attrNameLst>
                                      </p:cBhvr>
                                      <p:tavLst>
                                        <p:tav tm="0">
                                          <p:val>
                                            <p:strVal val="#ppt_h"/>
                                          </p:val>
                                        </p:tav>
                                        <p:tav tm="100000">
                                          <p:val>
                                            <p:strVal val="#ppt_h"/>
                                          </p:val>
                                        </p:tav>
                                      </p:tavLst>
                                    </p:anim>
                                  </p:childTnLst>
                                </p:cTn>
                              </p:par>
                            </p:childTnLst>
                          </p:cTn>
                        </p:par>
                      </p:childTnLst>
                    </p:cTn>
                  </p:par>
                  <p:par>
                    <p:cTn id="116" fill="hold">
                      <p:stCondLst>
                        <p:cond delay="indefinite"/>
                      </p:stCondLst>
                      <p:childTnLst>
                        <p:par>
                          <p:cTn id="117" fill="hold">
                            <p:stCondLst>
                              <p:cond delay="0"/>
                            </p:stCondLst>
                            <p:childTnLst>
                              <p:par>
                                <p:cTn id="118" presetID="2" presetClass="exit" presetSubtype="2" fill="hold" nodeType="clickEffect">
                                  <p:stCondLst>
                                    <p:cond delay="0"/>
                                  </p:stCondLst>
                                  <p:childTnLst>
                                    <p:anim calcmode="lin" valueType="num">
                                      <p:cBhvr additive="base">
                                        <p:cTn id="119" dur="1000"/>
                                        <p:tgtEl>
                                          <p:spTgt spid="7176"/>
                                        </p:tgtEl>
                                        <p:attrNameLst>
                                          <p:attrName>ppt_x</p:attrName>
                                        </p:attrNameLst>
                                      </p:cBhvr>
                                      <p:tavLst>
                                        <p:tav tm="0">
                                          <p:val>
                                            <p:strVal val="ppt_x"/>
                                          </p:val>
                                        </p:tav>
                                        <p:tav tm="100000">
                                          <p:val>
                                            <p:strVal val="1+ppt_w/2"/>
                                          </p:val>
                                        </p:tav>
                                      </p:tavLst>
                                    </p:anim>
                                    <p:anim calcmode="lin" valueType="num">
                                      <p:cBhvr additive="base">
                                        <p:cTn id="120" dur="1000"/>
                                        <p:tgtEl>
                                          <p:spTgt spid="7176"/>
                                        </p:tgtEl>
                                        <p:attrNameLst>
                                          <p:attrName>ppt_y</p:attrName>
                                        </p:attrNameLst>
                                      </p:cBhvr>
                                      <p:tavLst>
                                        <p:tav tm="0">
                                          <p:val>
                                            <p:strVal val="ppt_y"/>
                                          </p:val>
                                        </p:tav>
                                        <p:tav tm="100000">
                                          <p:val>
                                            <p:strVal val="ppt_y"/>
                                          </p:val>
                                        </p:tav>
                                      </p:tavLst>
                                    </p:anim>
                                    <p:set>
                                      <p:cBhvr>
                                        <p:cTn id="121" dur="1" fill="hold">
                                          <p:stCondLst>
                                            <p:cond delay="999"/>
                                          </p:stCondLst>
                                        </p:cTn>
                                        <p:tgtEl>
                                          <p:spTgt spid="7176"/>
                                        </p:tgtEl>
                                        <p:attrNameLst>
                                          <p:attrName>style.visibility</p:attrName>
                                        </p:attrNameLst>
                                      </p:cBhvr>
                                      <p:to>
                                        <p:strVal val="hidden"/>
                                      </p:to>
                                    </p:set>
                                  </p:childTnLst>
                                </p:cTn>
                              </p:par>
                              <p:par>
                                <p:cTn id="122" presetID="17" presetClass="entr" presetSubtype="8" fill="hold" nodeType="withEffect">
                                  <p:stCondLst>
                                    <p:cond delay="0"/>
                                  </p:stCondLst>
                                  <p:childTnLst>
                                    <p:set>
                                      <p:cBhvr>
                                        <p:cTn id="123" dur="1" fill="hold">
                                          <p:stCondLst>
                                            <p:cond delay="0"/>
                                          </p:stCondLst>
                                        </p:cTn>
                                        <p:tgtEl>
                                          <p:spTgt spid="7178"/>
                                        </p:tgtEl>
                                        <p:attrNameLst>
                                          <p:attrName>style.visibility</p:attrName>
                                        </p:attrNameLst>
                                      </p:cBhvr>
                                      <p:to>
                                        <p:strVal val="visible"/>
                                      </p:to>
                                    </p:set>
                                    <p:anim calcmode="lin" valueType="num">
                                      <p:cBhvr>
                                        <p:cTn id="124" dur="1000" fill="hold"/>
                                        <p:tgtEl>
                                          <p:spTgt spid="7178"/>
                                        </p:tgtEl>
                                        <p:attrNameLst>
                                          <p:attrName>ppt_x</p:attrName>
                                        </p:attrNameLst>
                                      </p:cBhvr>
                                      <p:tavLst>
                                        <p:tav tm="0">
                                          <p:val>
                                            <p:strVal val="#ppt_x-#ppt_w/2"/>
                                          </p:val>
                                        </p:tav>
                                        <p:tav tm="100000">
                                          <p:val>
                                            <p:strVal val="#ppt_x"/>
                                          </p:val>
                                        </p:tav>
                                      </p:tavLst>
                                    </p:anim>
                                    <p:anim calcmode="lin" valueType="num">
                                      <p:cBhvr>
                                        <p:cTn id="125" dur="1000" fill="hold"/>
                                        <p:tgtEl>
                                          <p:spTgt spid="7178"/>
                                        </p:tgtEl>
                                        <p:attrNameLst>
                                          <p:attrName>ppt_y</p:attrName>
                                        </p:attrNameLst>
                                      </p:cBhvr>
                                      <p:tavLst>
                                        <p:tav tm="0">
                                          <p:val>
                                            <p:strVal val="#ppt_y"/>
                                          </p:val>
                                        </p:tav>
                                        <p:tav tm="100000">
                                          <p:val>
                                            <p:strVal val="#ppt_y"/>
                                          </p:val>
                                        </p:tav>
                                      </p:tavLst>
                                    </p:anim>
                                    <p:anim calcmode="lin" valueType="num">
                                      <p:cBhvr>
                                        <p:cTn id="126" dur="1000" fill="hold"/>
                                        <p:tgtEl>
                                          <p:spTgt spid="7178"/>
                                        </p:tgtEl>
                                        <p:attrNameLst>
                                          <p:attrName>ppt_w</p:attrName>
                                        </p:attrNameLst>
                                      </p:cBhvr>
                                      <p:tavLst>
                                        <p:tav tm="0">
                                          <p:val>
                                            <p:fltVal val="0"/>
                                          </p:val>
                                        </p:tav>
                                        <p:tav tm="100000">
                                          <p:val>
                                            <p:strVal val="#ppt_w"/>
                                          </p:val>
                                        </p:tav>
                                      </p:tavLst>
                                    </p:anim>
                                    <p:anim calcmode="lin" valueType="num">
                                      <p:cBhvr>
                                        <p:cTn id="127" dur="1000" fill="hold"/>
                                        <p:tgtEl>
                                          <p:spTgt spid="7178"/>
                                        </p:tgtEl>
                                        <p:attrNameLst>
                                          <p:attrName>ppt_h</p:attrName>
                                        </p:attrNameLst>
                                      </p:cBhvr>
                                      <p:tavLst>
                                        <p:tav tm="0">
                                          <p:val>
                                            <p:strVal val="#ppt_h"/>
                                          </p:val>
                                        </p:tav>
                                        <p:tav tm="100000">
                                          <p:val>
                                            <p:strVal val="#ppt_h"/>
                                          </p:val>
                                        </p:tav>
                                      </p:tavLst>
                                    </p:anim>
                                  </p:childTnLst>
                                </p:cTn>
                              </p:par>
                            </p:childTnLst>
                          </p:cTn>
                        </p:par>
                      </p:childTnLst>
                    </p:cTn>
                  </p:par>
                  <p:par>
                    <p:cTn id="128" fill="hold">
                      <p:stCondLst>
                        <p:cond delay="indefinite"/>
                      </p:stCondLst>
                      <p:childTnLst>
                        <p:par>
                          <p:cTn id="129" fill="hold">
                            <p:stCondLst>
                              <p:cond delay="0"/>
                            </p:stCondLst>
                            <p:childTnLst>
                              <p:par>
                                <p:cTn id="130" presetID="2" presetClass="exit" presetSubtype="2" fill="hold" nodeType="clickEffect">
                                  <p:stCondLst>
                                    <p:cond delay="0"/>
                                  </p:stCondLst>
                                  <p:childTnLst>
                                    <p:anim calcmode="lin" valueType="num">
                                      <p:cBhvr additive="base">
                                        <p:cTn id="131" dur="1000"/>
                                        <p:tgtEl>
                                          <p:spTgt spid="7178"/>
                                        </p:tgtEl>
                                        <p:attrNameLst>
                                          <p:attrName>ppt_x</p:attrName>
                                        </p:attrNameLst>
                                      </p:cBhvr>
                                      <p:tavLst>
                                        <p:tav tm="0">
                                          <p:val>
                                            <p:strVal val="ppt_x"/>
                                          </p:val>
                                        </p:tav>
                                        <p:tav tm="100000">
                                          <p:val>
                                            <p:strVal val="1+ppt_w/2"/>
                                          </p:val>
                                        </p:tav>
                                      </p:tavLst>
                                    </p:anim>
                                    <p:anim calcmode="lin" valueType="num">
                                      <p:cBhvr additive="base">
                                        <p:cTn id="132" dur="1000"/>
                                        <p:tgtEl>
                                          <p:spTgt spid="7178"/>
                                        </p:tgtEl>
                                        <p:attrNameLst>
                                          <p:attrName>ppt_y</p:attrName>
                                        </p:attrNameLst>
                                      </p:cBhvr>
                                      <p:tavLst>
                                        <p:tav tm="0">
                                          <p:val>
                                            <p:strVal val="ppt_y"/>
                                          </p:val>
                                        </p:tav>
                                        <p:tav tm="100000">
                                          <p:val>
                                            <p:strVal val="ppt_y"/>
                                          </p:val>
                                        </p:tav>
                                      </p:tavLst>
                                    </p:anim>
                                    <p:set>
                                      <p:cBhvr>
                                        <p:cTn id="133" dur="1" fill="hold">
                                          <p:stCondLst>
                                            <p:cond delay="999"/>
                                          </p:stCondLst>
                                        </p:cTn>
                                        <p:tgtEl>
                                          <p:spTgt spid="7178"/>
                                        </p:tgtEl>
                                        <p:attrNameLst>
                                          <p:attrName>style.visibility</p:attrName>
                                        </p:attrNameLst>
                                      </p:cBhvr>
                                      <p:to>
                                        <p:strVal val="hidden"/>
                                      </p:to>
                                    </p:set>
                                  </p:childTnLst>
                                </p:cTn>
                              </p:par>
                              <p:par>
                                <p:cTn id="134" presetID="17" presetClass="entr" presetSubtype="8" fill="hold" nodeType="withEffect">
                                  <p:stCondLst>
                                    <p:cond delay="0"/>
                                  </p:stCondLst>
                                  <p:childTnLst>
                                    <p:set>
                                      <p:cBhvr>
                                        <p:cTn id="135" dur="1" fill="hold">
                                          <p:stCondLst>
                                            <p:cond delay="0"/>
                                          </p:stCondLst>
                                        </p:cTn>
                                        <p:tgtEl>
                                          <p:spTgt spid="20"/>
                                        </p:tgtEl>
                                        <p:attrNameLst>
                                          <p:attrName>style.visibility</p:attrName>
                                        </p:attrNameLst>
                                      </p:cBhvr>
                                      <p:to>
                                        <p:strVal val="visible"/>
                                      </p:to>
                                    </p:set>
                                    <p:anim calcmode="lin" valueType="num">
                                      <p:cBhvr>
                                        <p:cTn id="136" dur="1000" fill="hold"/>
                                        <p:tgtEl>
                                          <p:spTgt spid="20"/>
                                        </p:tgtEl>
                                        <p:attrNameLst>
                                          <p:attrName>ppt_x</p:attrName>
                                        </p:attrNameLst>
                                      </p:cBhvr>
                                      <p:tavLst>
                                        <p:tav tm="0">
                                          <p:val>
                                            <p:strVal val="#ppt_x-#ppt_w/2"/>
                                          </p:val>
                                        </p:tav>
                                        <p:tav tm="100000">
                                          <p:val>
                                            <p:strVal val="#ppt_x"/>
                                          </p:val>
                                        </p:tav>
                                      </p:tavLst>
                                    </p:anim>
                                    <p:anim calcmode="lin" valueType="num">
                                      <p:cBhvr>
                                        <p:cTn id="137" dur="1000" fill="hold"/>
                                        <p:tgtEl>
                                          <p:spTgt spid="20"/>
                                        </p:tgtEl>
                                        <p:attrNameLst>
                                          <p:attrName>ppt_y</p:attrName>
                                        </p:attrNameLst>
                                      </p:cBhvr>
                                      <p:tavLst>
                                        <p:tav tm="0">
                                          <p:val>
                                            <p:strVal val="#ppt_y"/>
                                          </p:val>
                                        </p:tav>
                                        <p:tav tm="100000">
                                          <p:val>
                                            <p:strVal val="#ppt_y"/>
                                          </p:val>
                                        </p:tav>
                                      </p:tavLst>
                                    </p:anim>
                                    <p:anim calcmode="lin" valueType="num">
                                      <p:cBhvr>
                                        <p:cTn id="138" dur="1000" fill="hold"/>
                                        <p:tgtEl>
                                          <p:spTgt spid="20"/>
                                        </p:tgtEl>
                                        <p:attrNameLst>
                                          <p:attrName>ppt_w</p:attrName>
                                        </p:attrNameLst>
                                      </p:cBhvr>
                                      <p:tavLst>
                                        <p:tav tm="0">
                                          <p:val>
                                            <p:fltVal val="0"/>
                                          </p:val>
                                        </p:tav>
                                        <p:tav tm="100000">
                                          <p:val>
                                            <p:strVal val="#ppt_w"/>
                                          </p:val>
                                        </p:tav>
                                      </p:tavLst>
                                    </p:anim>
                                    <p:anim calcmode="lin" valueType="num">
                                      <p:cBhvr>
                                        <p:cTn id="139" dur="1000" fill="hold"/>
                                        <p:tgtEl>
                                          <p:spTgt spid="20"/>
                                        </p:tgtEl>
                                        <p:attrNameLst>
                                          <p:attrName>ppt_h</p:attrName>
                                        </p:attrNameLst>
                                      </p:cBhvr>
                                      <p:tavLst>
                                        <p:tav tm="0">
                                          <p:val>
                                            <p:strVal val="#ppt_h"/>
                                          </p:val>
                                        </p:tav>
                                        <p:tav tm="100000">
                                          <p:val>
                                            <p:strVal val="#ppt_h"/>
                                          </p:val>
                                        </p:tav>
                                      </p:tavLst>
                                    </p:anim>
                                  </p:childTnLst>
                                </p:cTn>
                              </p:par>
                            </p:childTnLst>
                          </p:cTn>
                        </p:par>
                      </p:childTnLst>
                    </p:cTn>
                  </p:par>
                  <p:par>
                    <p:cTn id="140" fill="hold">
                      <p:stCondLst>
                        <p:cond delay="indefinite"/>
                      </p:stCondLst>
                      <p:childTnLst>
                        <p:par>
                          <p:cTn id="141" fill="hold">
                            <p:stCondLst>
                              <p:cond delay="0"/>
                            </p:stCondLst>
                            <p:childTnLst>
                              <p:par>
                                <p:cTn id="142" presetID="2" presetClass="exit" presetSubtype="2" fill="hold" nodeType="clickEffect">
                                  <p:stCondLst>
                                    <p:cond delay="0"/>
                                  </p:stCondLst>
                                  <p:childTnLst>
                                    <p:anim calcmode="lin" valueType="num">
                                      <p:cBhvr additive="base">
                                        <p:cTn id="143" dur="1000"/>
                                        <p:tgtEl>
                                          <p:spTgt spid="20"/>
                                        </p:tgtEl>
                                        <p:attrNameLst>
                                          <p:attrName>ppt_x</p:attrName>
                                        </p:attrNameLst>
                                      </p:cBhvr>
                                      <p:tavLst>
                                        <p:tav tm="0">
                                          <p:val>
                                            <p:strVal val="ppt_x"/>
                                          </p:val>
                                        </p:tav>
                                        <p:tav tm="100000">
                                          <p:val>
                                            <p:strVal val="1+ppt_w/2"/>
                                          </p:val>
                                        </p:tav>
                                      </p:tavLst>
                                    </p:anim>
                                    <p:anim calcmode="lin" valueType="num">
                                      <p:cBhvr additive="base">
                                        <p:cTn id="144" dur="1000"/>
                                        <p:tgtEl>
                                          <p:spTgt spid="20"/>
                                        </p:tgtEl>
                                        <p:attrNameLst>
                                          <p:attrName>ppt_y</p:attrName>
                                        </p:attrNameLst>
                                      </p:cBhvr>
                                      <p:tavLst>
                                        <p:tav tm="0">
                                          <p:val>
                                            <p:strVal val="ppt_y"/>
                                          </p:val>
                                        </p:tav>
                                        <p:tav tm="100000">
                                          <p:val>
                                            <p:strVal val="ppt_y"/>
                                          </p:val>
                                        </p:tav>
                                      </p:tavLst>
                                    </p:anim>
                                    <p:set>
                                      <p:cBhvr>
                                        <p:cTn id="145" dur="1" fill="hold">
                                          <p:stCondLst>
                                            <p:cond delay="999"/>
                                          </p:stCondLst>
                                        </p:cTn>
                                        <p:tgtEl>
                                          <p:spTgt spid="20"/>
                                        </p:tgtEl>
                                        <p:attrNameLst>
                                          <p:attrName>style.visibility</p:attrName>
                                        </p:attrNameLst>
                                      </p:cBhvr>
                                      <p:to>
                                        <p:strVal val="hidden"/>
                                      </p:to>
                                    </p:set>
                                  </p:childTnLst>
                                </p:cTn>
                              </p:par>
                              <p:par>
                                <p:cTn id="146" presetID="17" presetClass="entr" presetSubtype="8" fill="hold" nodeType="withEffect">
                                  <p:stCondLst>
                                    <p:cond delay="0"/>
                                  </p:stCondLst>
                                  <p:childTnLst>
                                    <p:set>
                                      <p:cBhvr>
                                        <p:cTn id="147" dur="1" fill="hold">
                                          <p:stCondLst>
                                            <p:cond delay="0"/>
                                          </p:stCondLst>
                                        </p:cTn>
                                        <p:tgtEl>
                                          <p:spTgt spid="23"/>
                                        </p:tgtEl>
                                        <p:attrNameLst>
                                          <p:attrName>style.visibility</p:attrName>
                                        </p:attrNameLst>
                                      </p:cBhvr>
                                      <p:to>
                                        <p:strVal val="visible"/>
                                      </p:to>
                                    </p:set>
                                    <p:anim calcmode="lin" valueType="num">
                                      <p:cBhvr>
                                        <p:cTn id="148" dur="1000" fill="hold"/>
                                        <p:tgtEl>
                                          <p:spTgt spid="23"/>
                                        </p:tgtEl>
                                        <p:attrNameLst>
                                          <p:attrName>ppt_x</p:attrName>
                                        </p:attrNameLst>
                                      </p:cBhvr>
                                      <p:tavLst>
                                        <p:tav tm="0">
                                          <p:val>
                                            <p:strVal val="#ppt_x-#ppt_w/2"/>
                                          </p:val>
                                        </p:tav>
                                        <p:tav tm="100000">
                                          <p:val>
                                            <p:strVal val="#ppt_x"/>
                                          </p:val>
                                        </p:tav>
                                      </p:tavLst>
                                    </p:anim>
                                    <p:anim calcmode="lin" valueType="num">
                                      <p:cBhvr>
                                        <p:cTn id="149" dur="1000" fill="hold"/>
                                        <p:tgtEl>
                                          <p:spTgt spid="23"/>
                                        </p:tgtEl>
                                        <p:attrNameLst>
                                          <p:attrName>ppt_y</p:attrName>
                                        </p:attrNameLst>
                                      </p:cBhvr>
                                      <p:tavLst>
                                        <p:tav tm="0">
                                          <p:val>
                                            <p:strVal val="#ppt_y"/>
                                          </p:val>
                                        </p:tav>
                                        <p:tav tm="100000">
                                          <p:val>
                                            <p:strVal val="#ppt_y"/>
                                          </p:val>
                                        </p:tav>
                                      </p:tavLst>
                                    </p:anim>
                                    <p:anim calcmode="lin" valueType="num">
                                      <p:cBhvr>
                                        <p:cTn id="150" dur="1000" fill="hold"/>
                                        <p:tgtEl>
                                          <p:spTgt spid="23"/>
                                        </p:tgtEl>
                                        <p:attrNameLst>
                                          <p:attrName>ppt_w</p:attrName>
                                        </p:attrNameLst>
                                      </p:cBhvr>
                                      <p:tavLst>
                                        <p:tav tm="0">
                                          <p:val>
                                            <p:fltVal val="0"/>
                                          </p:val>
                                        </p:tav>
                                        <p:tav tm="100000">
                                          <p:val>
                                            <p:strVal val="#ppt_w"/>
                                          </p:val>
                                        </p:tav>
                                      </p:tavLst>
                                    </p:anim>
                                    <p:anim calcmode="lin" valueType="num">
                                      <p:cBhvr>
                                        <p:cTn id="151" dur="1000" fill="hold"/>
                                        <p:tgtEl>
                                          <p:spTgt spid="23"/>
                                        </p:tgtEl>
                                        <p:attrNameLst>
                                          <p:attrName>ppt_h</p:attrName>
                                        </p:attrNameLst>
                                      </p:cBhvr>
                                      <p:tavLst>
                                        <p:tav tm="0">
                                          <p:val>
                                            <p:strVal val="#ppt_h"/>
                                          </p:val>
                                        </p:tav>
                                        <p:tav tm="100000">
                                          <p:val>
                                            <p:strVal val="#ppt_h"/>
                                          </p:val>
                                        </p:tav>
                                      </p:tavLst>
                                    </p:anim>
                                  </p:childTnLst>
                                </p:cTn>
                              </p:par>
                              <p:par>
                                <p:cTn id="152" presetID="17" presetClass="entr" presetSubtype="8" fill="hold" grpId="0" nodeType="withEffect">
                                  <p:stCondLst>
                                    <p:cond delay="0"/>
                                  </p:stCondLst>
                                  <p:childTnLst>
                                    <p:set>
                                      <p:cBhvr>
                                        <p:cTn id="153" dur="1" fill="hold">
                                          <p:stCondLst>
                                            <p:cond delay="0"/>
                                          </p:stCondLst>
                                        </p:cTn>
                                        <p:tgtEl>
                                          <p:spTgt spid="22"/>
                                        </p:tgtEl>
                                        <p:attrNameLst>
                                          <p:attrName>style.visibility</p:attrName>
                                        </p:attrNameLst>
                                      </p:cBhvr>
                                      <p:to>
                                        <p:strVal val="visible"/>
                                      </p:to>
                                    </p:set>
                                    <p:anim calcmode="lin" valueType="num">
                                      <p:cBhvr>
                                        <p:cTn id="154" dur="1000" fill="hold"/>
                                        <p:tgtEl>
                                          <p:spTgt spid="22"/>
                                        </p:tgtEl>
                                        <p:attrNameLst>
                                          <p:attrName>ppt_x</p:attrName>
                                        </p:attrNameLst>
                                      </p:cBhvr>
                                      <p:tavLst>
                                        <p:tav tm="0">
                                          <p:val>
                                            <p:strVal val="#ppt_x-#ppt_w/2"/>
                                          </p:val>
                                        </p:tav>
                                        <p:tav tm="100000">
                                          <p:val>
                                            <p:strVal val="#ppt_x"/>
                                          </p:val>
                                        </p:tav>
                                      </p:tavLst>
                                    </p:anim>
                                    <p:anim calcmode="lin" valueType="num">
                                      <p:cBhvr>
                                        <p:cTn id="155" dur="1000" fill="hold"/>
                                        <p:tgtEl>
                                          <p:spTgt spid="22"/>
                                        </p:tgtEl>
                                        <p:attrNameLst>
                                          <p:attrName>ppt_y</p:attrName>
                                        </p:attrNameLst>
                                      </p:cBhvr>
                                      <p:tavLst>
                                        <p:tav tm="0">
                                          <p:val>
                                            <p:strVal val="#ppt_y"/>
                                          </p:val>
                                        </p:tav>
                                        <p:tav tm="100000">
                                          <p:val>
                                            <p:strVal val="#ppt_y"/>
                                          </p:val>
                                        </p:tav>
                                      </p:tavLst>
                                    </p:anim>
                                    <p:anim calcmode="lin" valueType="num">
                                      <p:cBhvr>
                                        <p:cTn id="156" dur="1000" fill="hold"/>
                                        <p:tgtEl>
                                          <p:spTgt spid="22"/>
                                        </p:tgtEl>
                                        <p:attrNameLst>
                                          <p:attrName>ppt_w</p:attrName>
                                        </p:attrNameLst>
                                      </p:cBhvr>
                                      <p:tavLst>
                                        <p:tav tm="0">
                                          <p:val>
                                            <p:fltVal val="0"/>
                                          </p:val>
                                        </p:tav>
                                        <p:tav tm="100000">
                                          <p:val>
                                            <p:strVal val="#ppt_w"/>
                                          </p:val>
                                        </p:tav>
                                      </p:tavLst>
                                    </p:anim>
                                    <p:anim calcmode="lin" valueType="num">
                                      <p:cBhvr>
                                        <p:cTn id="157" dur="1000" fill="hold"/>
                                        <p:tgtEl>
                                          <p:spTgt spid="22"/>
                                        </p:tgtEl>
                                        <p:attrNameLst>
                                          <p:attrName>ppt_h</p:attrName>
                                        </p:attrNameLst>
                                      </p:cBhvr>
                                      <p:tavLst>
                                        <p:tav tm="0">
                                          <p:val>
                                            <p:strVal val="#ppt_h"/>
                                          </p:val>
                                        </p:tav>
                                        <p:tav tm="100000">
                                          <p:val>
                                            <p:strVal val="#ppt_h"/>
                                          </p:val>
                                        </p:tav>
                                      </p:tavLst>
                                    </p:anim>
                                  </p:childTnLst>
                                </p:cTn>
                              </p:par>
                              <p:par>
                                <p:cTn id="158" presetID="2" presetClass="exit" presetSubtype="2" fill="hold" grpId="1" nodeType="withEffect">
                                  <p:stCondLst>
                                    <p:cond delay="0"/>
                                  </p:stCondLst>
                                  <p:childTnLst>
                                    <p:anim calcmode="lin" valueType="num">
                                      <p:cBhvr additive="base">
                                        <p:cTn id="159" dur="1000"/>
                                        <p:tgtEl>
                                          <p:spTgt spid="17"/>
                                        </p:tgtEl>
                                        <p:attrNameLst>
                                          <p:attrName>ppt_x</p:attrName>
                                        </p:attrNameLst>
                                      </p:cBhvr>
                                      <p:tavLst>
                                        <p:tav tm="0">
                                          <p:val>
                                            <p:strVal val="ppt_x"/>
                                          </p:val>
                                        </p:tav>
                                        <p:tav tm="100000">
                                          <p:val>
                                            <p:strVal val="1+ppt_w/2"/>
                                          </p:val>
                                        </p:tav>
                                      </p:tavLst>
                                    </p:anim>
                                    <p:anim calcmode="lin" valueType="num">
                                      <p:cBhvr additive="base">
                                        <p:cTn id="160" dur="1000"/>
                                        <p:tgtEl>
                                          <p:spTgt spid="17"/>
                                        </p:tgtEl>
                                        <p:attrNameLst>
                                          <p:attrName>ppt_y</p:attrName>
                                        </p:attrNameLst>
                                      </p:cBhvr>
                                      <p:tavLst>
                                        <p:tav tm="0">
                                          <p:val>
                                            <p:strVal val="ppt_y"/>
                                          </p:val>
                                        </p:tav>
                                        <p:tav tm="100000">
                                          <p:val>
                                            <p:strVal val="ppt_y"/>
                                          </p:val>
                                        </p:tav>
                                      </p:tavLst>
                                    </p:anim>
                                    <p:set>
                                      <p:cBhvr>
                                        <p:cTn id="161" dur="1" fill="hold">
                                          <p:stCondLst>
                                            <p:cond delay="999"/>
                                          </p:stCondLst>
                                        </p:cTn>
                                        <p:tgtEl>
                                          <p:spTgt spid="17"/>
                                        </p:tgtEl>
                                        <p:attrNameLst>
                                          <p:attrName>style.visibility</p:attrName>
                                        </p:attrNameLst>
                                      </p:cBhvr>
                                      <p:to>
                                        <p:strVal val="hidden"/>
                                      </p:to>
                                    </p:set>
                                  </p:childTnLst>
                                </p:cTn>
                              </p:par>
                            </p:childTnLst>
                          </p:cTn>
                        </p:par>
                      </p:childTnLst>
                    </p:cTn>
                  </p:par>
                  <p:par>
                    <p:cTn id="162" fill="hold">
                      <p:stCondLst>
                        <p:cond delay="indefinite"/>
                      </p:stCondLst>
                      <p:childTnLst>
                        <p:par>
                          <p:cTn id="163" fill="hold">
                            <p:stCondLst>
                              <p:cond delay="0"/>
                            </p:stCondLst>
                            <p:childTnLst>
                              <p:par>
                                <p:cTn id="164" presetID="17" presetClass="entr" presetSubtype="8" fill="hold" grpId="0" nodeType="clickEffect">
                                  <p:stCondLst>
                                    <p:cond delay="0"/>
                                  </p:stCondLst>
                                  <p:childTnLst>
                                    <p:set>
                                      <p:cBhvr>
                                        <p:cTn id="165" dur="1" fill="hold">
                                          <p:stCondLst>
                                            <p:cond delay="0"/>
                                          </p:stCondLst>
                                        </p:cTn>
                                        <p:tgtEl>
                                          <p:spTgt spid="25"/>
                                        </p:tgtEl>
                                        <p:attrNameLst>
                                          <p:attrName>style.visibility</p:attrName>
                                        </p:attrNameLst>
                                      </p:cBhvr>
                                      <p:to>
                                        <p:strVal val="visible"/>
                                      </p:to>
                                    </p:set>
                                    <p:anim calcmode="lin" valueType="num">
                                      <p:cBhvr>
                                        <p:cTn id="166" dur="1000" fill="hold"/>
                                        <p:tgtEl>
                                          <p:spTgt spid="25"/>
                                        </p:tgtEl>
                                        <p:attrNameLst>
                                          <p:attrName>ppt_x</p:attrName>
                                        </p:attrNameLst>
                                      </p:cBhvr>
                                      <p:tavLst>
                                        <p:tav tm="0">
                                          <p:val>
                                            <p:strVal val="#ppt_x-#ppt_w/2"/>
                                          </p:val>
                                        </p:tav>
                                        <p:tav tm="100000">
                                          <p:val>
                                            <p:strVal val="#ppt_x"/>
                                          </p:val>
                                        </p:tav>
                                      </p:tavLst>
                                    </p:anim>
                                    <p:anim calcmode="lin" valueType="num">
                                      <p:cBhvr>
                                        <p:cTn id="167" dur="1000" fill="hold"/>
                                        <p:tgtEl>
                                          <p:spTgt spid="25"/>
                                        </p:tgtEl>
                                        <p:attrNameLst>
                                          <p:attrName>ppt_y</p:attrName>
                                        </p:attrNameLst>
                                      </p:cBhvr>
                                      <p:tavLst>
                                        <p:tav tm="0">
                                          <p:val>
                                            <p:strVal val="#ppt_y"/>
                                          </p:val>
                                        </p:tav>
                                        <p:tav tm="100000">
                                          <p:val>
                                            <p:strVal val="#ppt_y"/>
                                          </p:val>
                                        </p:tav>
                                      </p:tavLst>
                                    </p:anim>
                                    <p:anim calcmode="lin" valueType="num">
                                      <p:cBhvr>
                                        <p:cTn id="168" dur="1000" fill="hold"/>
                                        <p:tgtEl>
                                          <p:spTgt spid="25"/>
                                        </p:tgtEl>
                                        <p:attrNameLst>
                                          <p:attrName>ppt_w</p:attrName>
                                        </p:attrNameLst>
                                      </p:cBhvr>
                                      <p:tavLst>
                                        <p:tav tm="0">
                                          <p:val>
                                            <p:fltVal val="0"/>
                                          </p:val>
                                        </p:tav>
                                        <p:tav tm="100000">
                                          <p:val>
                                            <p:strVal val="#ppt_w"/>
                                          </p:val>
                                        </p:tav>
                                      </p:tavLst>
                                    </p:anim>
                                    <p:anim calcmode="lin" valueType="num">
                                      <p:cBhvr>
                                        <p:cTn id="169" dur="1000" fill="hold"/>
                                        <p:tgtEl>
                                          <p:spTgt spid="25"/>
                                        </p:tgtEl>
                                        <p:attrNameLst>
                                          <p:attrName>ppt_h</p:attrName>
                                        </p:attrNameLst>
                                      </p:cBhvr>
                                      <p:tavLst>
                                        <p:tav tm="0">
                                          <p:val>
                                            <p:strVal val="#ppt_h"/>
                                          </p:val>
                                        </p:tav>
                                        <p:tav tm="100000">
                                          <p:val>
                                            <p:strVal val="#ppt_h"/>
                                          </p:val>
                                        </p:tav>
                                      </p:tavLst>
                                    </p:anim>
                                  </p:childTnLst>
                                </p:cTn>
                              </p:par>
                              <p:par>
                                <p:cTn id="170" presetID="2" presetClass="exit" presetSubtype="2" fill="hold" nodeType="withEffect">
                                  <p:stCondLst>
                                    <p:cond delay="0"/>
                                  </p:stCondLst>
                                  <p:childTnLst>
                                    <p:anim calcmode="lin" valueType="num">
                                      <p:cBhvr additive="base">
                                        <p:cTn id="171" dur="1000"/>
                                        <p:tgtEl>
                                          <p:spTgt spid="23"/>
                                        </p:tgtEl>
                                        <p:attrNameLst>
                                          <p:attrName>ppt_x</p:attrName>
                                        </p:attrNameLst>
                                      </p:cBhvr>
                                      <p:tavLst>
                                        <p:tav tm="0">
                                          <p:val>
                                            <p:strVal val="ppt_x"/>
                                          </p:val>
                                        </p:tav>
                                        <p:tav tm="100000">
                                          <p:val>
                                            <p:strVal val="1+ppt_w/2"/>
                                          </p:val>
                                        </p:tav>
                                      </p:tavLst>
                                    </p:anim>
                                    <p:anim calcmode="lin" valueType="num">
                                      <p:cBhvr additive="base">
                                        <p:cTn id="172" dur="1000"/>
                                        <p:tgtEl>
                                          <p:spTgt spid="23"/>
                                        </p:tgtEl>
                                        <p:attrNameLst>
                                          <p:attrName>ppt_y</p:attrName>
                                        </p:attrNameLst>
                                      </p:cBhvr>
                                      <p:tavLst>
                                        <p:tav tm="0">
                                          <p:val>
                                            <p:strVal val="ppt_y"/>
                                          </p:val>
                                        </p:tav>
                                        <p:tav tm="100000">
                                          <p:val>
                                            <p:strVal val="ppt_y"/>
                                          </p:val>
                                        </p:tav>
                                      </p:tavLst>
                                    </p:anim>
                                    <p:set>
                                      <p:cBhvr>
                                        <p:cTn id="173" dur="1" fill="hold">
                                          <p:stCondLst>
                                            <p:cond delay="999"/>
                                          </p:stCondLst>
                                        </p:cTn>
                                        <p:tgtEl>
                                          <p:spTgt spid="23"/>
                                        </p:tgtEl>
                                        <p:attrNameLst>
                                          <p:attrName>style.visibility</p:attrName>
                                        </p:attrNameLst>
                                      </p:cBhvr>
                                      <p:to>
                                        <p:strVal val="hidden"/>
                                      </p:to>
                                    </p:set>
                                  </p:childTnLst>
                                </p:cTn>
                              </p:par>
                              <p:par>
                                <p:cTn id="174" presetID="2" presetClass="exit" presetSubtype="2" fill="hold" grpId="1" nodeType="withEffect">
                                  <p:stCondLst>
                                    <p:cond delay="0"/>
                                  </p:stCondLst>
                                  <p:childTnLst>
                                    <p:anim calcmode="lin" valueType="num">
                                      <p:cBhvr additive="base">
                                        <p:cTn id="175" dur="1000"/>
                                        <p:tgtEl>
                                          <p:spTgt spid="22"/>
                                        </p:tgtEl>
                                        <p:attrNameLst>
                                          <p:attrName>ppt_x</p:attrName>
                                        </p:attrNameLst>
                                      </p:cBhvr>
                                      <p:tavLst>
                                        <p:tav tm="0">
                                          <p:val>
                                            <p:strVal val="ppt_x"/>
                                          </p:val>
                                        </p:tav>
                                        <p:tav tm="100000">
                                          <p:val>
                                            <p:strVal val="1+ppt_w/2"/>
                                          </p:val>
                                        </p:tav>
                                      </p:tavLst>
                                    </p:anim>
                                    <p:anim calcmode="lin" valueType="num">
                                      <p:cBhvr additive="base">
                                        <p:cTn id="176" dur="1000"/>
                                        <p:tgtEl>
                                          <p:spTgt spid="22"/>
                                        </p:tgtEl>
                                        <p:attrNameLst>
                                          <p:attrName>ppt_y</p:attrName>
                                        </p:attrNameLst>
                                      </p:cBhvr>
                                      <p:tavLst>
                                        <p:tav tm="0">
                                          <p:val>
                                            <p:strVal val="ppt_y"/>
                                          </p:val>
                                        </p:tav>
                                        <p:tav tm="100000">
                                          <p:val>
                                            <p:strVal val="ppt_y"/>
                                          </p:val>
                                        </p:tav>
                                      </p:tavLst>
                                    </p:anim>
                                    <p:set>
                                      <p:cBhvr>
                                        <p:cTn id="177" dur="1" fill="hold">
                                          <p:stCondLst>
                                            <p:cond delay="999"/>
                                          </p:stCondLst>
                                        </p:cTn>
                                        <p:tgtEl>
                                          <p:spTgt spid="22"/>
                                        </p:tgtEl>
                                        <p:attrNameLst>
                                          <p:attrName>style.visibility</p:attrName>
                                        </p:attrNameLst>
                                      </p:cBhvr>
                                      <p:to>
                                        <p:strVal val="hidden"/>
                                      </p:to>
                                    </p:set>
                                  </p:childTnLst>
                                </p:cTn>
                              </p:par>
                              <p:par>
                                <p:cTn id="178" presetID="17" presetClass="entr" presetSubtype="8" fill="hold" nodeType="withEffect">
                                  <p:stCondLst>
                                    <p:cond delay="0"/>
                                  </p:stCondLst>
                                  <p:childTnLst>
                                    <p:set>
                                      <p:cBhvr>
                                        <p:cTn id="179" dur="1" fill="hold">
                                          <p:stCondLst>
                                            <p:cond delay="0"/>
                                          </p:stCondLst>
                                        </p:cTn>
                                        <p:tgtEl>
                                          <p:spTgt spid="28"/>
                                        </p:tgtEl>
                                        <p:attrNameLst>
                                          <p:attrName>style.visibility</p:attrName>
                                        </p:attrNameLst>
                                      </p:cBhvr>
                                      <p:to>
                                        <p:strVal val="visible"/>
                                      </p:to>
                                    </p:set>
                                    <p:anim calcmode="lin" valueType="num">
                                      <p:cBhvr>
                                        <p:cTn id="180" dur="1000" fill="hold"/>
                                        <p:tgtEl>
                                          <p:spTgt spid="28"/>
                                        </p:tgtEl>
                                        <p:attrNameLst>
                                          <p:attrName>ppt_x</p:attrName>
                                        </p:attrNameLst>
                                      </p:cBhvr>
                                      <p:tavLst>
                                        <p:tav tm="0">
                                          <p:val>
                                            <p:strVal val="#ppt_x-#ppt_w/2"/>
                                          </p:val>
                                        </p:tav>
                                        <p:tav tm="100000">
                                          <p:val>
                                            <p:strVal val="#ppt_x"/>
                                          </p:val>
                                        </p:tav>
                                      </p:tavLst>
                                    </p:anim>
                                    <p:anim calcmode="lin" valueType="num">
                                      <p:cBhvr>
                                        <p:cTn id="181" dur="1000" fill="hold"/>
                                        <p:tgtEl>
                                          <p:spTgt spid="28"/>
                                        </p:tgtEl>
                                        <p:attrNameLst>
                                          <p:attrName>ppt_y</p:attrName>
                                        </p:attrNameLst>
                                      </p:cBhvr>
                                      <p:tavLst>
                                        <p:tav tm="0">
                                          <p:val>
                                            <p:strVal val="#ppt_y"/>
                                          </p:val>
                                        </p:tav>
                                        <p:tav tm="100000">
                                          <p:val>
                                            <p:strVal val="#ppt_y"/>
                                          </p:val>
                                        </p:tav>
                                      </p:tavLst>
                                    </p:anim>
                                    <p:anim calcmode="lin" valueType="num">
                                      <p:cBhvr>
                                        <p:cTn id="182" dur="1000" fill="hold"/>
                                        <p:tgtEl>
                                          <p:spTgt spid="28"/>
                                        </p:tgtEl>
                                        <p:attrNameLst>
                                          <p:attrName>ppt_w</p:attrName>
                                        </p:attrNameLst>
                                      </p:cBhvr>
                                      <p:tavLst>
                                        <p:tav tm="0">
                                          <p:val>
                                            <p:fltVal val="0"/>
                                          </p:val>
                                        </p:tav>
                                        <p:tav tm="100000">
                                          <p:val>
                                            <p:strVal val="#ppt_w"/>
                                          </p:val>
                                        </p:tav>
                                      </p:tavLst>
                                    </p:anim>
                                    <p:anim calcmode="lin" valueType="num">
                                      <p:cBhvr>
                                        <p:cTn id="183" dur="1000" fill="hold"/>
                                        <p:tgtEl>
                                          <p:spTgt spid="28"/>
                                        </p:tgtEl>
                                        <p:attrNameLst>
                                          <p:attrName>ppt_h</p:attrName>
                                        </p:attrNameLst>
                                      </p:cBhvr>
                                      <p:tavLst>
                                        <p:tav tm="0">
                                          <p:val>
                                            <p:strVal val="#ppt_h"/>
                                          </p:val>
                                        </p:tav>
                                        <p:tav tm="100000">
                                          <p:val>
                                            <p:strVal val="#ppt_h"/>
                                          </p:val>
                                        </p:tav>
                                      </p:tavLst>
                                    </p:anim>
                                  </p:childTnLst>
                                </p:cTn>
                              </p:par>
                            </p:childTnLst>
                          </p:cTn>
                        </p:par>
                      </p:childTnLst>
                    </p:cTn>
                  </p:par>
                  <p:par>
                    <p:cTn id="184" fill="hold">
                      <p:stCondLst>
                        <p:cond delay="indefinite"/>
                      </p:stCondLst>
                      <p:childTnLst>
                        <p:par>
                          <p:cTn id="185" fill="hold">
                            <p:stCondLst>
                              <p:cond delay="0"/>
                            </p:stCondLst>
                            <p:childTnLst>
                              <p:par>
                                <p:cTn id="186" presetID="2" presetClass="exit" presetSubtype="2" fill="hold" nodeType="clickEffect">
                                  <p:stCondLst>
                                    <p:cond delay="0"/>
                                  </p:stCondLst>
                                  <p:childTnLst>
                                    <p:anim calcmode="lin" valueType="num">
                                      <p:cBhvr additive="base">
                                        <p:cTn id="187" dur="1000"/>
                                        <p:tgtEl>
                                          <p:spTgt spid="28"/>
                                        </p:tgtEl>
                                        <p:attrNameLst>
                                          <p:attrName>ppt_x</p:attrName>
                                        </p:attrNameLst>
                                      </p:cBhvr>
                                      <p:tavLst>
                                        <p:tav tm="0">
                                          <p:val>
                                            <p:strVal val="ppt_x"/>
                                          </p:val>
                                        </p:tav>
                                        <p:tav tm="100000">
                                          <p:val>
                                            <p:strVal val="1+ppt_w/2"/>
                                          </p:val>
                                        </p:tav>
                                      </p:tavLst>
                                    </p:anim>
                                    <p:anim calcmode="lin" valueType="num">
                                      <p:cBhvr additive="base">
                                        <p:cTn id="188" dur="1000"/>
                                        <p:tgtEl>
                                          <p:spTgt spid="28"/>
                                        </p:tgtEl>
                                        <p:attrNameLst>
                                          <p:attrName>ppt_y</p:attrName>
                                        </p:attrNameLst>
                                      </p:cBhvr>
                                      <p:tavLst>
                                        <p:tav tm="0">
                                          <p:val>
                                            <p:strVal val="ppt_y"/>
                                          </p:val>
                                        </p:tav>
                                        <p:tav tm="100000">
                                          <p:val>
                                            <p:strVal val="ppt_y"/>
                                          </p:val>
                                        </p:tav>
                                      </p:tavLst>
                                    </p:anim>
                                    <p:set>
                                      <p:cBhvr>
                                        <p:cTn id="189" dur="1" fill="hold">
                                          <p:stCondLst>
                                            <p:cond delay="999"/>
                                          </p:stCondLst>
                                        </p:cTn>
                                        <p:tgtEl>
                                          <p:spTgt spid="28"/>
                                        </p:tgtEl>
                                        <p:attrNameLst>
                                          <p:attrName>style.visibility</p:attrName>
                                        </p:attrNameLst>
                                      </p:cBhvr>
                                      <p:to>
                                        <p:strVal val="hidden"/>
                                      </p:to>
                                    </p:set>
                                  </p:childTnLst>
                                </p:cTn>
                              </p:par>
                              <p:par>
                                <p:cTn id="190" presetID="17" presetClass="entr" presetSubtype="8" fill="hold" nodeType="withEffect">
                                  <p:stCondLst>
                                    <p:cond delay="0"/>
                                  </p:stCondLst>
                                  <p:childTnLst>
                                    <p:set>
                                      <p:cBhvr>
                                        <p:cTn id="191" dur="1" fill="hold">
                                          <p:stCondLst>
                                            <p:cond delay="0"/>
                                          </p:stCondLst>
                                        </p:cTn>
                                        <p:tgtEl>
                                          <p:spTgt spid="29"/>
                                        </p:tgtEl>
                                        <p:attrNameLst>
                                          <p:attrName>style.visibility</p:attrName>
                                        </p:attrNameLst>
                                      </p:cBhvr>
                                      <p:to>
                                        <p:strVal val="visible"/>
                                      </p:to>
                                    </p:set>
                                    <p:anim calcmode="lin" valueType="num">
                                      <p:cBhvr>
                                        <p:cTn id="192" dur="1000" fill="hold"/>
                                        <p:tgtEl>
                                          <p:spTgt spid="29"/>
                                        </p:tgtEl>
                                        <p:attrNameLst>
                                          <p:attrName>ppt_x</p:attrName>
                                        </p:attrNameLst>
                                      </p:cBhvr>
                                      <p:tavLst>
                                        <p:tav tm="0">
                                          <p:val>
                                            <p:strVal val="#ppt_x-#ppt_w/2"/>
                                          </p:val>
                                        </p:tav>
                                        <p:tav tm="100000">
                                          <p:val>
                                            <p:strVal val="#ppt_x"/>
                                          </p:val>
                                        </p:tav>
                                      </p:tavLst>
                                    </p:anim>
                                    <p:anim calcmode="lin" valueType="num">
                                      <p:cBhvr>
                                        <p:cTn id="193" dur="1000" fill="hold"/>
                                        <p:tgtEl>
                                          <p:spTgt spid="29"/>
                                        </p:tgtEl>
                                        <p:attrNameLst>
                                          <p:attrName>ppt_y</p:attrName>
                                        </p:attrNameLst>
                                      </p:cBhvr>
                                      <p:tavLst>
                                        <p:tav tm="0">
                                          <p:val>
                                            <p:strVal val="#ppt_y"/>
                                          </p:val>
                                        </p:tav>
                                        <p:tav tm="100000">
                                          <p:val>
                                            <p:strVal val="#ppt_y"/>
                                          </p:val>
                                        </p:tav>
                                      </p:tavLst>
                                    </p:anim>
                                    <p:anim calcmode="lin" valueType="num">
                                      <p:cBhvr>
                                        <p:cTn id="194" dur="1000" fill="hold"/>
                                        <p:tgtEl>
                                          <p:spTgt spid="29"/>
                                        </p:tgtEl>
                                        <p:attrNameLst>
                                          <p:attrName>ppt_w</p:attrName>
                                        </p:attrNameLst>
                                      </p:cBhvr>
                                      <p:tavLst>
                                        <p:tav tm="0">
                                          <p:val>
                                            <p:fltVal val="0"/>
                                          </p:val>
                                        </p:tav>
                                        <p:tav tm="100000">
                                          <p:val>
                                            <p:strVal val="#ppt_w"/>
                                          </p:val>
                                        </p:tav>
                                      </p:tavLst>
                                    </p:anim>
                                    <p:anim calcmode="lin" valueType="num">
                                      <p:cBhvr>
                                        <p:cTn id="195" dur="1000" fill="hold"/>
                                        <p:tgtEl>
                                          <p:spTgt spid="29"/>
                                        </p:tgtEl>
                                        <p:attrNameLst>
                                          <p:attrName>ppt_h</p:attrName>
                                        </p:attrNameLst>
                                      </p:cBhvr>
                                      <p:tavLst>
                                        <p:tav tm="0">
                                          <p:val>
                                            <p:strVal val="#ppt_h"/>
                                          </p:val>
                                        </p:tav>
                                        <p:tav tm="100000">
                                          <p:val>
                                            <p:strVal val="#ppt_h"/>
                                          </p:val>
                                        </p:tav>
                                      </p:tavLst>
                                    </p:anim>
                                  </p:childTnLst>
                                </p:cTn>
                              </p:par>
                              <p:par>
                                <p:cTn id="196" presetID="17" presetClass="entr" presetSubtype="8" fill="hold" grpId="0" nodeType="withEffect">
                                  <p:stCondLst>
                                    <p:cond delay="0"/>
                                  </p:stCondLst>
                                  <p:childTnLst>
                                    <p:set>
                                      <p:cBhvr>
                                        <p:cTn id="197" dur="1" fill="hold">
                                          <p:stCondLst>
                                            <p:cond delay="0"/>
                                          </p:stCondLst>
                                        </p:cTn>
                                        <p:tgtEl>
                                          <p:spTgt spid="31"/>
                                        </p:tgtEl>
                                        <p:attrNameLst>
                                          <p:attrName>style.visibility</p:attrName>
                                        </p:attrNameLst>
                                      </p:cBhvr>
                                      <p:to>
                                        <p:strVal val="visible"/>
                                      </p:to>
                                    </p:set>
                                    <p:anim calcmode="lin" valueType="num">
                                      <p:cBhvr>
                                        <p:cTn id="198" dur="1000" fill="hold"/>
                                        <p:tgtEl>
                                          <p:spTgt spid="31"/>
                                        </p:tgtEl>
                                        <p:attrNameLst>
                                          <p:attrName>ppt_x</p:attrName>
                                        </p:attrNameLst>
                                      </p:cBhvr>
                                      <p:tavLst>
                                        <p:tav tm="0">
                                          <p:val>
                                            <p:strVal val="#ppt_x-#ppt_w/2"/>
                                          </p:val>
                                        </p:tav>
                                        <p:tav tm="100000">
                                          <p:val>
                                            <p:strVal val="#ppt_x"/>
                                          </p:val>
                                        </p:tav>
                                      </p:tavLst>
                                    </p:anim>
                                    <p:anim calcmode="lin" valueType="num">
                                      <p:cBhvr>
                                        <p:cTn id="199" dur="1000" fill="hold"/>
                                        <p:tgtEl>
                                          <p:spTgt spid="31"/>
                                        </p:tgtEl>
                                        <p:attrNameLst>
                                          <p:attrName>ppt_y</p:attrName>
                                        </p:attrNameLst>
                                      </p:cBhvr>
                                      <p:tavLst>
                                        <p:tav tm="0">
                                          <p:val>
                                            <p:strVal val="#ppt_y"/>
                                          </p:val>
                                        </p:tav>
                                        <p:tav tm="100000">
                                          <p:val>
                                            <p:strVal val="#ppt_y"/>
                                          </p:val>
                                        </p:tav>
                                      </p:tavLst>
                                    </p:anim>
                                    <p:anim calcmode="lin" valueType="num">
                                      <p:cBhvr>
                                        <p:cTn id="200" dur="1000" fill="hold"/>
                                        <p:tgtEl>
                                          <p:spTgt spid="31"/>
                                        </p:tgtEl>
                                        <p:attrNameLst>
                                          <p:attrName>ppt_w</p:attrName>
                                        </p:attrNameLst>
                                      </p:cBhvr>
                                      <p:tavLst>
                                        <p:tav tm="0">
                                          <p:val>
                                            <p:fltVal val="0"/>
                                          </p:val>
                                        </p:tav>
                                        <p:tav tm="100000">
                                          <p:val>
                                            <p:strVal val="#ppt_w"/>
                                          </p:val>
                                        </p:tav>
                                      </p:tavLst>
                                    </p:anim>
                                    <p:anim calcmode="lin" valueType="num">
                                      <p:cBhvr>
                                        <p:cTn id="201" dur="1000" fill="hold"/>
                                        <p:tgtEl>
                                          <p:spTgt spid="31"/>
                                        </p:tgtEl>
                                        <p:attrNameLst>
                                          <p:attrName>ppt_h</p:attrName>
                                        </p:attrNameLst>
                                      </p:cBhvr>
                                      <p:tavLst>
                                        <p:tav tm="0">
                                          <p:val>
                                            <p:strVal val="#ppt_h"/>
                                          </p:val>
                                        </p:tav>
                                        <p:tav tm="100000">
                                          <p:val>
                                            <p:strVal val="#ppt_h"/>
                                          </p:val>
                                        </p:tav>
                                      </p:tavLst>
                                    </p:anim>
                                  </p:childTnLst>
                                </p:cTn>
                              </p:par>
                              <p:par>
                                <p:cTn id="202" presetID="2" presetClass="exit" presetSubtype="2" fill="hold" grpId="1" nodeType="withEffect">
                                  <p:stCondLst>
                                    <p:cond delay="0"/>
                                  </p:stCondLst>
                                  <p:childTnLst>
                                    <p:anim calcmode="lin" valueType="num">
                                      <p:cBhvr additive="base">
                                        <p:cTn id="203" dur="1000"/>
                                        <p:tgtEl>
                                          <p:spTgt spid="25"/>
                                        </p:tgtEl>
                                        <p:attrNameLst>
                                          <p:attrName>ppt_x</p:attrName>
                                        </p:attrNameLst>
                                      </p:cBhvr>
                                      <p:tavLst>
                                        <p:tav tm="0">
                                          <p:val>
                                            <p:strVal val="ppt_x"/>
                                          </p:val>
                                        </p:tav>
                                        <p:tav tm="100000">
                                          <p:val>
                                            <p:strVal val="1+ppt_w/2"/>
                                          </p:val>
                                        </p:tav>
                                      </p:tavLst>
                                    </p:anim>
                                    <p:anim calcmode="lin" valueType="num">
                                      <p:cBhvr additive="base">
                                        <p:cTn id="204" dur="1000"/>
                                        <p:tgtEl>
                                          <p:spTgt spid="25"/>
                                        </p:tgtEl>
                                        <p:attrNameLst>
                                          <p:attrName>ppt_y</p:attrName>
                                        </p:attrNameLst>
                                      </p:cBhvr>
                                      <p:tavLst>
                                        <p:tav tm="0">
                                          <p:val>
                                            <p:strVal val="ppt_y"/>
                                          </p:val>
                                        </p:tav>
                                        <p:tav tm="100000">
                                          <p:val>
                                            <p:strVal val="ppt_y"/>
                                          </p:val>
                                        </p:tav>
                                      </p:tavLst>
                                    </p:anim>
                                    <p:set>
                                      <p:cBhvr>
                                        <p:cTn id="205" dur="1" fill="hold">
                                          <p:stCondLst>
                                            <p:cond delay="999"/>
                                          </p:stCondLst>
                                        </p:cTn>
                                        <p:tgtEl>
                                          <p:spTgt spid="25"/>
                                        </p:tgtEl>
                                        <p:attrNameLst>
                                          <p:attrName>style.visibility</p:attrName>
                                        </p:attrNameLst>
                                      </p:cBhvr>
                                      <p:to>
                                        <p:strVal val="hidden"/>
                                      </p:to>
                                    </p:set>
                                  </p:childTnLst>
                                </p:cTn>
                              </p:par>
                            </p:childTnLst>
                          </p:cTn>
                        </p:par>
                      </p:childTnLst>
                    </p:cTn>
                  </p:par>
                  <p:par>
                    <p:cTn id="206" fill="hold">
                      <p:stCondLst>
                        <p:cond delay="indefinite"/>
                      </p:stCondLst>
                      <p:childTnLst>
                        <p:par>
                          <p:cTn id="207" fill="hold">
                            <p:stCondLst>
                              <p:cond delay="0"/>
                            </p:stCondLst>
                            <p:childTnLst>
                              <p:par>
                                <p:cTn id="208" presetID="2" presetClass="exit" presetSubtype="2" fill="hold" nodeType="clickEffect">
                                  <p:stCondLst>
                                    <p:cond delay="0"/>
                                  </p:stCondLst>
                                  <p:childTnLst>
                                    <p:anim calcmode="lin" valueType="num">
                                      <p:cBhvr additive="base">
                                        <p:cTn id="209" dur="1000"/>
                                        <p:tgtEl>
                                          <p:spTgt spid="29"/>
                                        </p:tgtEl>
                                        <p:attrNameLst>
                                          <p:attrName>ppt_x</p:attrName>
                                        </p:attrNameLst>
                                      </p:cBhvr>
                                      <p:tavLst>
                                        <p:tav tm="0">
                                          <p:val>
                                            <p:strVal val="ppt_x"/>
                                          </p:val>
                                        </p:tav>
                                        <p:tav tm="100000">
                                          <p:val>
                                            <p:strVal val="1+ppt_w/2"/>
                                          </p:val>
                                        </p:tav>
                                      </p:tavLst>
                                    </p:anim>
                                    <p:anim calcmode="lin" valueType="num">
                                      <p:cBhvr additive="base">
                                        <p:cTn id="210" dur="1000"/>
                                        <p:tgtEl>
                                          <p:spTgt spid="29"/>
                                        </p:tgtEl>
                                        <p:attrNameLst>
                                          <p:attrName>ppt_y</p:attrName>
                                        </p:attrNameLst>
                                      </p:cBhvr>
                                      <p:tavLst>
                                        <p:tav tm="0">
                                          <p:val>
                                            <p:strVal val="ppt_y"/>
                                          </p:val>
                                        </p:tav>
                                        <p:tav tm="100000">
                                          <p:val>
                                            <p:strVal val="ppt_y"/>
                                          </p:val>
                                        </p:tav>
                                      </p:tavLst>
                                    </p:anim>
                                    <p:set>
                                      <p:cBhvr>
                                        <p:cTn id="211" dur="1" fill="hold">
                                          <p:stCondLst>
                                            <p:cond delay="999"/>
                                          </p:stCondLst>
                                        </p:cTn>
                                        <p:tgtEl>
                                          <p:spTgt spid="29"/>
                                        </p:tgtEl>
                                        <p:attrNameLst>
                                          <p:attrName>style.visibility</p:attrName>
                                        </p:attrNameLst>
                                      </p:cBhvr>
                                      <p:to>
                                        <p:strVal val="hidden"/>
                                      </p:to>
                                    </p:set>
                                  </p:childTnLst>
                                </p:cTn>
                              </p:par>
                              <p:par>
                                <p:cTn id="212" presetID="2" presetClass="exit" presetSubtype="2" fill="hold" grpId="1" nodeType="withEffect">
                                  <p:stCondLst>
                                    <p:cond delay="0"/>
                                  </p:stCondLst>
                                  <p:childTnLst>
                                    <p:anim calcmode="lin" valueType="num">
                                      <p:cBhvr additive="base">
                                        <p:cTn id="213" dur="1000"/>
                                        <p:tgtEl>
                                          <p:spTgt spid="31"/>
                                        </p:tgtEl>
                                        <p:attrNameLst>
                                          <p:attrName>ppt_x</p:attrName>
                                        </p:attrNameLst>
                                      </p:cBhvr>
                                      <p:tavLst>
                                        <p:tav tm="0">
                                          <p:val>
                                            <p:strVal val="ppt_x"/>
                                          </p:val>
                                        </p:tav>
                                        <p:tav tm="100000">
                                          <p:val>
                                            <p:strVal val="1+ppt_w/2"/>
                                          </p:val>
                                        </p:tav>
                                      </p:tavLst>
                                    </p:anim>
                                    <p:anim calcmode="lin" valueType="num">
                                      <p:cBhvr additive="base">
                                        <p:cTn id="214" dur="1000"/>
                                        <p:tgtEl>
                                          <p:spTgt spid="31"/>
                                        </p:tgtEl>
                                        <p:attrNameLst>
                                          <p:attrName>ppt_y</p:attrName>
                                        </p:attrNameLst>
                                      </p:cBhvr>
                                      <p:tavLst>
                                        <p:tav tm="0">
                                          <p:val>
                                            <p:strVal val="ppt_y"/>
                                          </p:val>
                                        </p:tav>
                                        <p:tav tm="100000">
                                          <p:val>
                                            <p:strVal val="ppt_y"/>
                                          </p:val>
                                        </p:tav>
                                      </p:tavLst>
                                    </p:anim>
                                    <p:set>
                                      <p:cBhvr>
                                        <p:cTn id="215" dur="1" fill="hold">
                                          <p:stCondLst>
                                            <p:cond delay="999"/>
                                          </p:stCondLst>
                                        </p:cTn>
                                        <p:tgtEl>
                                          <p:spTgt spid="31"/>
                                        </p:tgtEl>
                                        <p:attrNameLst>
                                          <p:attrName>style.visibility</p:attrName>
                                        </p:attrNameLst>
                                      </p:cBhvr>
                                      <p:to>
                                        <p:strVal val="hidden"/>
                                      </p:to>
                                    </p:set>
                                  </p:childTnLst>
                                </p:cTn>
                              </p:par>
                              <p:par>
                                <p:cTn id="216" presetID="17" presetClass="entr" presetSubtype="8" fill="hold" nodeType="withEffect">
                                  <p:stCondLst>
                                    <p:cond delay="0"/>
                                  </p:stCondLst>
                                  <p:childTnLst>
                                    <p:set>
                                      <p:cBhvr>
                                        <p:cTn id="217" dur="1" fill="hold">
                                          <p:stCondLst>
                                            <p:cond delay="0"/>
                                          </p:stCondLst>
                                        </p:cTn>
                                        <p:tgtEl>
                                          <p:spTgt spid="33"/>
                                        </p:tgtEl>
                                        <p:attrNameLst>
                                          <p:attrName>style.visibility</p:attrName>
                                        </p:attrNameLst>
                                      </p:cBhvr>
                                      <p:to>
                                        <p:strVal val="visible"/>
                                      </p:to>
                                    </p:set>
                                    <p:anim calcmode="lin" valueType="num">
                                      <p:cBhvr>
                                        <p:cTn id="218" dur="1000" fill="hold"/>
                                        <p:tgtEl>
                                          <p:spTgt spid="33"/>
                                        </p:tgtEl>
                                        <p:attrNameLst>
                                          <p:attrName>ppt_x</p:attrName>
                                        </p:attrNameLst>
                                      </p:cBhvr>
                                      <p:tavLst>
                                        <p:tav tm="0">
                                          <p:val>
                                            <p:strVal val="#ppt_x-#ppt_w/2"/>
                                          </p:val>
                                        </p:tav>
                                        <p:tav tm="100000">
                                          <p:val>
                                            <p:strVal val="#ppt_x"/>
                                          </p:val>
                                        </p:tav>
                                      </p:tavLst>
                                    </p:anim>
                                    <p:anim calcmode="lin" valueType="num">
                                      <p:cBhvr>
                                        <p:cTn id="219" dur="1000" fill="hold"/>
                                        <p:tgtEl>
                                          <p:spTgt spid="33"/>
                                        </p:tgtEl>
                                        <p:attrNameLst>
                                          <p:attrName>ppt_y</p:attrName>
                                        </p:attrNameLst>
                                      </p:cBhvr>
                                      <p:tavLst>
                                        <p:tav tm="0">
                                          <p:val>
                                            <p:strVal val="#ppt_y"/>
                                          </p:val>
                                        </p:tav>
                                        <p:tav tm="100000">
                                          <p:val>
                                            <p:strVal val="#ppt_y"/>
                                          </p:val>
                                        </p:tav>
                                      </p:tavLst>
                                    </p:anim>
                                    <p:anim calcmode="lin" valueType="num">
                                      <p:cBhvr>
                                        <p:cTn id="220" dur="1000" fill="hold"/>
                                        <p:tgtEl>
                                          <p:spTgt spid="33"/>
                                        </p:tgtEl>
                                        <p:attrNameLst>
                                          <p:attrName>ppt_w</p:attrName>
                                        </p:attrNameLst>
                                      </p:cBhvr>
                                      <p:tavLst>
                                        <p:tav tm="0">
                                          <p:val>
                                            <p:fltVal val="0"/>
                                          </p:val>
                                        </p:tav>
                                        <p:tav tm="100000">
                                          <p:val>
                                            <p:strVal val="#ppt_w"/>
                                          </p:val>
                                        </p:tav>
                                      </p:tavLst>
                                    </p:anim>
                                    <p:anim calcmode="lin" valueType="num">
                                      <p:cBhvr>
                                        <p:cTn id="221" dur="1000" fill="hold"/>
                                        <p:tgtEl>
                                          <p:spTgt spid="33"/>
                                        </p:tgtEl>
                                        <p:attrNameLst>
                                          <p:attrName>ppt_h</p:attrName>
                                        </p:attrNameLst>
                                      </p:cBhvr>
                                      <p:tavLst>
                                        <p:tav tm="0">
                                          <p:val>
                                            <p:strVal val="#ppt_h"/>
                                          </p:val>
                                        </p:tav>
                                        <p:tav tm="100000">
                                          <p:val>
                                            <p:strVal val="#ppt_h"/>
                                          </p:val>
                                        </p:tav>
                                      </p:tavLst>
                                    </p:anim>
                                  </p:childTnLst>
                                </p:cTn>
                              </p:par>
                              <p:par>
                                <p:cTn id="222" presetID="17" presetClass="entr" presetSubtype="8" fill="hold" grpId="0" nodeType="withEffect">
                                  <p:stCondLst>
                                    <p:cond delay="0"/>
                                  </p:stCondLst>
                                  <p:childTnLst>
                                    <p:set>
                                      <p:cBhvr>
                                        <p:cTn id="223" dur="1" fill="hold">
                                          <p:stCondLst>
                                            <p:cond delay="0"/>
                                          </p:stCondLst>
                                        </p:cTn>
                                        <p:tgtEl>
                                          <p:spTgt spid="32"/>
                                        </p:tgtEl>
                                        <p:attrNameLst>
                                          <p:attrName>style.visibility</p:attrName>
                                        </p:attrNameLst>
                                      </p:cBhvr>
                                      <p:to>
                                        <p:strVal val="visible"/>
                                      </p:to>
                                    </p:set>
                                    <p:anim calcmode="lin" valueType="num">
                                      <p:cBhvr>
                                        <p:cTn id="224" dur="1000" fill="hold"/>
                                        <p:tgtEl>
                                          <p:spTgt spid="32"/>
                                        </p:tgtEl>
                                        <p:attrNameLst>
                                          <p:attrName>ppt_x</p:attrName>
                                        </p:attrNameLst>
                                      </p:cBhvr>
                                      <p:tavLst>
                                        <p:tav tm="0">
                                          <p:val>
                                            <p:strVal val="#ppt_x-#ppt_w/2"/>
                                          </p:val>
                                        </p:tav>
                                        <p:tav tm="100000">
                                          <p:val>
                                            <p:strVal val="#ppt_x"/>
                                          </p:val>
                                        </p:tav>
                                      </p:tavLst>
                                    </p:anim>
                                    <p:anim calcmode="lin" valueType="num">
                                      <p:cBhvr>
                                        <p:cTn id="225" dur="1000" fill="hold"/>
                                        <p:tgtEl>
                                          <p:spTgt spid="32"/>
                                        </p:tgtEl>
                                        <p:attrNameLst>
                                          <p:attrName>ppt_y</p:attrName>
                                        </p:attrNameLst>
                                      </p:cBhvr>
                                      <p:tavLst>
                                        <p:tav tm="0">
                                          <p:val>
                                            <p:strVal val="#ppt_y"/>
                                          </p:val>
                                        </p:tav>
                                        <p:tav tm="100000">
                                          <p:val>
                                            <p:strVal val="#ppt_y"/>
                                          </p:val>
                                        </p:tav>
                                      </p:tavLst>
                                    </p:anim>
                                    <p:anim calcmode="lin" valueType="num">
                                      <p:cBhvr>
                                        <p:cTn id="226" dur="1000" fill="hold"/>
                                        <p:tgtEl>
                                          <p:spTgt spid="32"/>
                                        </p:tgtEl>
                                        <p:attrNameLst>
                                          <p:attrName>ppt_w</p:attrName>
                                        </p:attrNameLst>
                                      </p:cBhvr>
                                      <p:tavLst>
                                        <p:tav tm="0">
                                          <p:val>
                                            <p:fltVal val="0"/>
                                          </p:val>
                                        </p:tav>
                                        <p:tav tm="100000">
                                          <p:val>
                                            <p:strVal val="#ppt_w"/>
                                          </p:val>
                                        </p:tav>
                                      </p:tavLst>
                                    </p:anim>
                                    <p:anim calcmode="lin" valueType="num">
                                      <p:cBhvr>
                                        <p:cTn id="227" dur="1000" fill="hold"/>
                                        <p:tgtEl>
                                          <p:spTgt spid="32"/>
                                        </p:tgtEl>
                                        <p:attrNameLst>
                                          <p:attrName>ppt_h</p:attrName>
                                        </p:attrNameLst>
                                      </p:cBhvr>
                                      <p:tavLst>
                                        <p:tav tm="0">
                                          <p:val>
                                            <p:strVal val="#ppt_h"/>
                                          </p:val>
                                        </p:tav>
                                        <p:tav tm="100000">
                                          <p:val>
                                            <p:strVal val="#ppt_h"/>
                                          </p:val>
                                        </p:tav>
                                      </p:tavLst>
                                    </p:anim>
                                  </p:childTnLst>
                                </p:cTn>
                              </p:par>
                            </p:childTnLst>
                          </p:cTn>
                        </p:par>
                      </p:childTnLst>
                    </p:cTn>
                  </p:par>
                  <p:par>
                    <p:cTn id="228" fill="hold">
                      <p:stCondLst>
                        <p:cond delay="indefinite"/>
                      </p:stCondLst>
                      <p:childTnLst>
                        <p:par>
                          <p:cTn id="229" fill="hold">
                            <p:stCondLst>
                              <p:cond delay="0"/>
                            </p:stCondLst>
                            <p:childTnLst>
                              <p:par>
                                <p:cTn id="230" presetID="2" presetClass="exit" presetSubtype="2" fill="hold" grpId="1" nodeType="clickEffect">
                                  <p:stCondLst>
                                    <p:cond delay="0"/>
                                  </p:stCondLst>
                                  <p:childTnLst>
                                    <p:anim calcmode="lin" valueType="num">
                                      <p:cBhvr additive="base">
                                        <p:cTn id="231" dur="1000"/>
                                        <p:tgtEl>
                                          <p:spTgt spid="32"/>
                                        </p:tgtEl>
                                        <p:attrNameLst>
                                          <p:attrName>ppt_x</p:attrName>
                                        </p:attrNameLst>
                                      </p:cBhvr>
                                      <p:tavLst>
                                        <p:tav tm="0">
                                          <p:val>
                                            <p:strVal val="ppt_x"/>
                                          </p:val>
                                        </p:tav>
                                        <p:tav tm="100000">
                                          <p:val>
                                            <p:strVal val="1+ppt_w/2"/>
                                          </p:val>
                                        </p:tav>
                                      </p:tavLst>
                                    </p:anim>
                                    <p:anim calcmode="lin" valueType="num">
                                      <p:cBhvr additive="base">
                                        <p:cTn id="232" dur="1000"/>
                                        <p:tgtEl>
                                          <p:spTgt spid="32"/>
                                        </p:tgtEl>
                                        <p:attrNameLst>
                                          <p:attrName>ppt_y</p:attrName>
                                        </p:attrNameLst>
                                      </p:cBhvr>
                                      <p:tavLst>
                                        <p:tav tm="0">
                                          <p:val>
                                            <p:strVal val="ppt_y"/>
                                          </p:val>
                                        </p:tav>
                                        <p:tav tm="100000">
                                          <p:val>
                                            <p:strVal val="ppt_y"/>
                                          </p:val>
                                        </p:tav>
                                      </p:tavLst>
                                    </p:anim>
                                    <p:set>
                                      <p:cBhvr>
                                        <p:cTn id="233" dur="1" fill="hold">
                                          <p:stCondLst>
                                            <p:cond delay="999"/>
                                          </p:stCondLst>
                                        </p:cTn>
                                        <p:tgtEl>
                                          <p:spTgt spid="32"/>
                                        </p:tgtEl>
                                        <p:attrNameLst>
                                          <p:attrName>style.visibility</p:attrName>
                                        </p:attrNameLst>
                                      </p:cBhvr>
                                      <p:to>
                                        <p:strVal val="hidden"/>
                                      </p:to>
                                    </p:set>
                                  </p:childTnLst>
                                </p:cTn>
                              </p:par>
                              <p:par>
                                <p:cTn id="234" presetID="2" presetClass="exit" presetSubtype="2" fill="hold" nodeType="withEffect">
                                  <p:stCondLst>
                                    <p:cond delay="0"/>
                                  </p:stCondLst>
                                  <p:childTnLst>
                                    <p:anim calcmode="lin" valueType="num">
                                      <p:cBhvr additive="base">
                                        <p:cTn id="235" dur="1000"/>
                                        <p:tgtEl>
                                          <p:spTgt spid="33"/>
                                        </p:tgtEl>
                                        <p:attrNameLst>
                                          <p:attrName>ppt_x</p:attrName>
                                        </p:attrNameLst>
                                      </p:cBhvr>
                                      <p:tavLst>
                                        <p:tav tm="0">
                                          <p:val>
                                            <p:strVal val="ppt_x"/>
                                          </p:val>
                                        </p:tav>
                                        <p:tav tm="100000">
                                          <p:val>
                                            <p:strVal val="1+ppt_w/2"/>
                                          </p:val>
                                        </p:tav>
                                      </p:tavLst>
                                    </p:anim>
                                    <p:anim calcmode="lin" valueType="num">
                                      <p:cBhvr additive="base">
                                        <p:cTn id="236" dur="1000"/>
                                        <p:tgtEl>
                                          <p:spTgt spid="33"/>
                                        </p:tgtEl>
                                        <p:attrNameLst>
                                          <p:attrName>ppt_y</p:attrName>
                                        </p:attrNameLst>
                                      </p:cBhvr>
                                      <p:tavLst>
                                        <p:tav tm="0">
                                          <p:val>
                                            <p:strVal val="ppt_y"/>
                                          </p:val>
                                        </p:tav>
                                        <p:tav tm="100000">
                                          <p:val>
                                            <p:strVal val="ppt_y"/>
                                          </p:val>
                                        </p:tav>
                                      </p:tavLst>
                                    </p:anim>
                                    <p:set>
                                      <p:cBhvr>
                                        <p:cTn id="237" dur="1" fill="hold">
                                          <p:stCondLst>
                                            <p:cond delay="999"/>
                                          </p:stCondLst>
                                        </p:cTn>
                                        <p:tgtEl>
                                          <p:spTgt spid="33"/>
                                        </p:tgtEl>
                                        <p:attrNameLst>
                                          <p:attrName>style.visibility</p:attrName>
                                        </p:attrNameLst>
                                      </p:cBhvr>
                                      <p:to>
                                        <p:strVal val="hidden"/>
                                      </p:to>
                                    </p:set>
                                  </p:childTnLst>
                                </p:cTn>
                              </p:par>
                              <p:par>
                                <p:cTn id="238" presetID="17" presetClass="entr" presetSubtype="8" fill="hold" grpId="0" nodeType="withEffect">
                                  <p:stCondLst>
                                    <p:cond delay="0"/>
                                  </p:stCondLst>
                                  <p:childTnLst>
                                    <p:set>
                                      <p:cBhvr>
                                        <p:cTn id="239" dur="1" fill="hold">
                                          <p:stCondLst>
                                            <p:cond delay="0"/>
                                          </p:stCondLst>
                                        </p:cTn>
                                        <p:tgtEl>
                                          <p:spTgt spid="35"/>
                                        </p:tgtEl>
                                        <p:attrNameLst>
                                          <p:attrName>style.visibility</p:attrName>
                                        </p:attrNameLst>
                                      </p:cBhvr>
                                      <p:to>
                                        <p:strVal val="visible"/>
                                      </p:to>
                                    </p:set>
                                    <p:anim calcmode="lin" valueType="num">
                                      <p:cBhvr>
                                        <p:cTn id="240" dur="1000" fill="hold"/>
                                        <p:tgtEl>
                                          <p:spTgt spid="35"/>
                                        </p:tgtEl>
                                        <p:attrNameLst>
                                          <p:attrName>ppt_x</p:attrName>
                                        </p:attrNameLst>
                                      </p:cBhvr>
                                      <p:tavLst>
                                        <p:tav tm="0">
                                          <p:val>
                                            <p:strVal val="#ppt_x-#ppt_w/2"/>
                                          </p:val>
                                        </p:tav>
                                        <p:tav tm="100000">
                                          <p:val>
                                            <p:strVal val="#ppt_x"/>
                                          </p:val>
                                        </p:tav>
                                      </p:tavLst>
                                    </p:anim>
                                    <p:anim calcmode="lin" valueType="num">
                                      <p:cBhvr>
                                        <p:cTn id="241" dur="1000" fill="hold"/>
                                        <p:tgtEl>
                                          <p:spTgt spid="35"/>
                                        </p:tgtEl>
                                        <p:attrNameLst>
                                          <p:attrName>ppt_y</p:attrName>
                                        </p:attrNameLst>
                                      </p:cBhvr>
                                      <p:tavLst>
                                        <p:tav tm="0">
                                          <p:val>
                                            <p:strVal val="#ppt_y"/>
                                          </p:val>
                                        </p:tav>
                                        <p:tav tm="100000">
                                          <p:val>
                                            <p:strVal val="#ppt_y"/>
                                          </p:val>
                                        </p:tav>
                                      </p:tavLst>
                                    </p:anim>
                                    <p:anim calcmode="lin" valueType="num">
                                      <p:cBhvr>
                                        <p:cTn id="242" dur="1000" fill="hold"/>
                                        <p:tgtEl>
                                          <p:spTgt spid="35"/>
                                        </p:tgtEl>
                                        <p:attrNameLst>
                                          <p:attrName>ppt_w</p:attrName>
                                        </p:attrNameLst>
                                      </p:cBhvr>
                                      <p:tavLst>
                                        <p:tav tm="0">
                                          <p:val>
                                            <p:fltVal val="0"/>
                                          </p:val>
                                        </p:tav>
                                        <p:tav tm="100000">
                                          <p:val>
                                            <p:strVal val="#ppt_w"/>
                                          </p:val>
                                        </p:tav>
                                      </p:tavLst>
                                    </p:anim>
                                    <p:anim calcmode="lin" valueType="num">
                                      <p:cBhvr>
                                        <p:cTn id="243" dur="1000" fill="hold"/>
                                        <p:tgtEl>
                                          <p:spTgt spid="35"/>
                                        </p:tgtEl>
                                        <p:attrNameLst>
                                          <p:attrName>ppt_h</p:attrName>
                                        </p:attrNameLst>
                                      </p:cBhvr>
                                      <p:tavLst>
                                        <p:tav tm="0">
                                          <p:val>
                                            <p:strVal val="#ppt_h"/>
                                          </p:val>
                                        </p:tav>
                                        <p:tav tm="100000">
                                          <p:val>
                                            <p:strVal val="#ppt_h"/>
                                          </p:val>
                                        </p:tav>
                                      </p:tavLst>
                                    </p:anim>
                                  </p:childTnLst>
                                </p:cTn>
                              </p:par>
                              <p:par>
                                <p:cTn id="244" presetID="17" presetClass="entr" presetSubtype="8" fill="hold" nodeType="withEffect">
                                  <p:stCondLst>
                                    <p:cond delay="0"/>
                                  </p:stCondLst>
                                  <p:childTnLst>
                                    <p:set>
                                      <p:cBhvr>
                                        <p:cTn id="245" dur="1" fill="hold">
                                          <p:stCondLst>
                                            <p:cond delay="0"/>
                                          </p:stCondLst>
                                        </p:cTn>
                                        <p:tgtEl>
                                          <p:spTgt spid="7184"/>
                                        </p:tgtEl>
                                        <p:attrNameLst>
                                          <p:attrName>style.visibility</p:attrName>
                                        </p:attrNameLst>
                                      </p:cBhvr>
                                      <p:to>
                                        <p:strVal val="visible"/>
                                      </p:to>
                                    </p:set>
                                    <p:anim calcmode="lin" valueType="num">
                                      <p:cBhvr>
                                        <p:cTn id="246" dur="1000" fill="hold"/>
                                        <p:tgtEl>
                                          <p:spTgt spid="7184"/>
                                        </p:tgtEl>
                                        <p:attrNameLst>
                                          <p:attrName>ppt_x</p:attrName>
                                        </p:attrNameLst>
                                      </p:cBhvr>
                                      <p:tavLst>
                                        <p:tav tm="0">
                                          <p:val>
                                            <p:strVal val="#ppt_x-#ppt_w/2"/>
                                          </p:val>
                                        </p:tav>
                                        <p:tav tm="100000">
                                          <p:val>
                                            <p:strVal val="#ppt_x"/>
                                          </p:val>
                                        </p:tav>
                                      </p:tavLst>
                                    </p:anim>
                                    <p:anim calcmode="lin" valueType="num">
                                      <p:cBhvr>
                                        <p:cTn id="247" dur="1000" fill="hold"/>
                                        <p:tgtEl>
                                          <p:spTgt spid="7184"/>
                                        </p:tgtEl>
                                        <p:attrNameLst>
                                          <p:attrName>ppt_y</p:attrName>
                                        </p:attrNameLst>
                                      </p:cBhvr>
                                      <p:tavLst>
                                        <p:tav tm="0">
                                          <p:val>
                                            <p:strVal val="#ppt_y"/>
                                          </p:val>
                                        </p:tav>
                                        <p:tav tm="100000">
                                          <p:val>
                                            <p:strVal val="#ppt_y"/>
                                          </p:val>
                                        </p:tav>
                                      </p:tavLst>
                                    </p:anim>
                                    <p:anim calcmode="lin" valueType="num">
                                      <p:cBhvr>
                                        <p:cTn id="248" dur="1000" fill="hold"/>
                                        <p:tgtEl>
                                          <p:spTgt spid="7184"/>
                                        </p:tgtEl>
                                        <p:attrNameLst>
                                          <p:attrName>ppt_w</p:attrName>
                                        </p:attrNameLst>
                                      </p:cBhvr>
                                      <p:tavLst>
                                        <p:tav tm="0">
                                          <p:val>
                                            <p:fltVal val="0"/>
                                          </p:val>
                                        </p:tav>
                                        <p:tav tm="100000">
                                          <p:val>
                                            <p:strVal val="#ppt_w"/>
                                          </p:val>
                                        </p:tav>
                                      </p:tavLst>
                                    </p:anim>
                                    <p:anim calcmode="lin" valueType="num">
                                      <p:cBhvr>
                                        <p:cTn id="249" dur="1000" fill="hold"/>
                                        <p:tgtEl>
                                          <p:spTgt spid="7184"/>
                                        </p:tgtEl>
                                        <p:attrNameLst>
                                          <p:attrName>ppt_h</p:attrName>
                                        </p:attrNameLst>
                                      </p:cBhvr>
                                      <p:tavLst>
                                        <p:tav tm="0">
                                          <p:val>
                                            <p:strVal val="#ppt_h"/>
                                          </p:val>
                                        </p:tav>
                                        <p:tav tm="100000">
                                          <p:val>
                                            <p:strVal val="#ppt_h"/>
                                          </p:val>
                                        </p:tav>
                                      </p:tavLst>
                                    </p:anim>
                                  </p:childTnLst>
                                </p:cTn>
                              </p:par>
                            </p:childTnLst>
                          </p:cTn>
                        </p:par>
                      </p:childTnLst>
                    </p:cTn>
                  </p:par>
                  <p:par>
                    <p:cTn id="250" fill="hold">
                      <p:stCondLst>
                        <p:cond delay="indefinite"/>
                      </p:stCondLst>
                      <p:childTnLst>
                        <p:par>
                          <p:cTn id="251" fill="hold">
                            <p:stCondLst>
                              <p:cond delay="0"/>
                            </p:stCondLst>
                            <p:childTnLst>
                              <p:par>
                                <p:cTn id="252" presetID="2" presetClass="exit" presetSubtype="2" fill="hold" nodeType="clickEffect">
                                  <p:stCondLst>
                                    <p:cond delay="0"/>
                                  </p:stCondLst>
                                  <p:childTnLst>
                                    <p:anim calcmode="lin" valueType="num">
                                      <p:cBhvr additive="base">
                                        <p:cTn id="253" dur="1000"/>
                                        <p:tgtEl>
                                          <p:spTgt spid="7184"/>
                                        </p:tgtEl>
                                        <p:attrNameLst>
                                          <p:attrName>ppt_x</p:attrName>
                                        </p:attrNameLst>
                                      </p:cBhvr>
                                      <p:tavLst>
                                        <p:tav tm="0">
                                          <p:val>
                                            <p:strVal val="ppt_x"/>
                                          </p:val>
                                        </p:tav>
                                        <p:tav tm="100000">
                                          <p:val>
                                            <p:strVal val="1+ppt_w/2"/>
                                          </p:val>
                                        </p:tav>
                                      </p:tavLst>
                                    </p:anim>
                                    <p:anim calcmode="lin" valueType="num">
                                      <p:cBhvr additive="base">
                                        <p:cTn id="254" dur="1000"/>
                                        <p:tgtEl>
                                          <p:spTgt spid="7184"/>
                                        </p:tgtEl>
                                        <p:attrNameLst>
                                          <p:attrName>ppt_y</p:attrName>
                                        </p:attrNameLst>
                                      </p:cBhvr>
                                      <p:tavLst>
                                        <p:tav tm="0">
                                          <p:val>
                                            <p:strVal val="ppt_y"/>
                                          </p:val>
                                        </p:tav>
                                        <p:tav tm="100000">
                                          <p:val>
                                            <p:strVal val="ppt_y"/>
                                          </p:val>
                                        </p:tav>
                                      </p:tavLst>
                                    </p:anim>
                                    <p:set>
                                      <p:cBhvr>
                                        <p:cTn id="255" dur="1" fill="hold">
                                          <p:stCondLst>
                                            <p:cond delay="999"/>
                                          </p:stCondLst>
                                        </p:cTn>
                                        <p:tgtEl>
                                          <p:spTgt spid="7184"/>
                                        </p:tgtEl>
                                        <p:attrNameLst>
                                          <p:attrName>style.visibility</p:attrName>
                                        </p:attrNameLst>
                                      </p:cBhvr>
                                      <p:to>
                                        <p:strVal val="hidden"/>
                                      </p:to>
                                    </p:set>
                                  </p:childTnLst>
                                </p:cTn>
                              </p:par>
                              <p:par>
                                <p:cTn id="256" presetID="17" presetClass="entr" presetSubtype="8" fill="hold" grpId="0" nodeType="withEffect">
                                  <p:stCondLst>
                                    <p:cond delay="0"/>
                                  </p:stCondLst>
                                  <p:childTnLst>
                                    <p:set>
                                      <p:cBhvr>
                                        <p:cTn id="257" dur="1" fill="hold">
                                          <p:stCondLst>
                                            <p:cond delay="0"/>
                                          </p:stCondLst>
                                        </p:cTn>
                                        <p:tgtEl>
                                          <p:spTgt spid="38"/>
                                        </p:tgtEl>
                                        <p:attrNameLst>
                                          <p:attrName>style.visibility</p:attrName>
                                        </p:attrNameLst>
                                      </p:cBhvr>
                                      <p:to>
                                        <p:strVal val="visible"/>
                                      </p:to>
                                    </p:set>
                                    <p:anim calcmode="lin" valueType="num">
                                      <p:cBhvr>
                                        <p:cTn id="258" dur="1000" fill="hold"/>
                                        <p:tgtEl>
                                          <p:spTgt spid="38"/>
                                        </p:tgtEl>
                                        <p:attrNameLst>
                                          <p:attrName>ppt_x</p:attrName>
                                        </p:attrNameLst>
                                      </p:cBhvr>
                                      <p:tavLst>
                                        <p:tav tm="0">
                                          <p:val>
                                            <p:strVal val="#ppt_x-#ppt_w/2"/>
                                          </p:val>
                                        </p:tav>
                                        <p:tav tm="100000">
                                          <p:val>
                                            <p:strVal val="#ppt_x"/>
                                          </p:val>
                                        </p:tav>
                                      </p:tavLst>
                                    </p:anim>
                                    <p:anim calcmode="lin" valueType="num">
                                      <p:cBhvr>
                                        <p:cTn id="259" dur="1000" fill="hold"/>
                                        <p:tgtEl>
                                          <p:spTgt spid="38"/>
                                        </p:tgtEl>
                                        <p:attrNameLst>
                                          <p:attrName>ppt_y</p:attrName>
                                        </p:attrNameLst>
                                      </p:cBhvr>
                                      <p:tavLst>
                                        <p:tav tm="0">
                                          <p:val>
                                            <p:strVal val="#ppt_y"/>
                                          </p:val>
                                        </p:tav>
                                        <p:tav tm="100000">
                                          <p:val>
                                            <p:strVal val="#ppt_y"/>
                                          </p:val>
                                        </p:tav>
                                      </p:tavLst>
                                    </p:anim>
                                    <p:anim calcmode="lin" valueType="num">
                                      <p:cBhvr>
                                        <p:cTn id="260" dur="1000" fill="hold"/>
                                        <p:tgtEl>
                                          <p:spTgt spid="38"/>
                                        </p:tgtEl>
                                        <p:attrNameLst>
                                          <p:attrName>ppt_w</p:attrName>
                                        </p:attrNameLst>
                                      </p:cBhvr>
                                      <p:tavLst>
                                        <p:tav tm="0">
                                          <p:val>
                                            <p:fltVal val="0"/>
                                          </p:val>
                                        </p:tav>
                                        <p:tav tm="100000">
                                          <p:val>
                                            <p:strVal val="#ppt_w"/>
                                          </p:val>
                                        </p:tav>
                                      </p:tavLst>
                                    </p:anim>
                                    <p:anim calcmode="lin" valueType="num">
                                      <p:cBhvr>
                                        <p:cTn id="261" dur="1000" fill="hold"/>
                                        <p:tgtEl>
                                          <p:spTgt spid="38"/>
                                        </p:tgtEl>
                                        <p:attrNameLst>
                                          <p:attrName>ppt_h</p:attrName>
                                        </p:attrNameLst>
                                      </p:cBhvr>
                                      <p:tavLst>
                                        <p:tav tm="0">
                                          <p:val>
                                            <p:strVal val="#ppt_h"/>
                                          </p:val>
                                        </p:tav>
                                        <p:tav tm="100000">
                                          <p:val>
                                            <p:strVal val="#ppt_h"/>
                                          </p:val>
                                        </p:tav>
                                      </p:tavLst>
                                    </p:anim>
                                  </p:childTnLst>
                                </p:cTn>
                              </p:par>
                              <p:par>
                                <p:cTn id="262" presetID="17" presetClass="entr" presetSubtype="8" fill="hold" nodeType="withEffect">
                                  <p:stCondLst>
                                    <p:cond delay="0"/>
                                  </p:stCondLst>
                                  <p:childTnLst>
                                    <p:set>
                                      <p:cBhvr>
                                        <p:cTn id="263" dur="1" fill="hold">
                                          <p:stCondLst>
                                            <p:cond delay="0"/>
                                          </p:stCondLst>
                                        </p:cTn>
                                        <p:tgtEl>
                                          <p:spTgt spid="7186"/>
                                        </p:tgtEl>
                                        <p:attrNameLst>
                                          <p:attrName>style.visibility</p:attrName>
                                        </p:attrNameLst>
                                      </p:cBhvr>
                                      <p:to>
                                        <p:strVal val="visible"/>
                                      </p:to>
                                    </p:set>
                                    <p:anim calcmode="lin" valueType="num">
                                      <p:cBhvr>
                                        <p:cTn id="264" dur="1000" fill="hold"/>
                                        <p:tgtEl>
                                          <p:spTgt spid="7186"/>
                                        </p:tgtEl>
                                        <p:attrNameLst>
                                          <p:attrName>ppt_x</p:attrName>
                                        </p:attrNameLst>
                                      </p:cBhvr>
                                      <p:tavLst>
                                        <p:tav tm="0">
                                          <p:val>
                                            <p:strVal val="#ppt_x-#ppt_w/2"/>
                                          </p:val>
                                        </p:tav>
                                        <p:tav tm="100000">
                                          <p:val>
                                            <p:strVal val="#ppt_x"/>
                                          </p:val>
                                        </p:tav>
                                      </p:tavLst>
                                    </p:anim>
                                    <p:anim calcmode="lin" valueType="num">
                                      <p:cBhvr>
                                        <p:cTn id="265" dur="1000" fill="hold"/>
                                        <p:tgtEl>
                                          <p:spTgt spid="7186"/>
                                        </p:tgtEl>
                                        <p:attrNameLst>
                                          <p:attrName>ppt_y</p:attrName>
                                        </p:attrNameLst>
                                      </p:cBhvr>
                                      <p:tavLst>
                                        <p:tav tm="0">
                                          <p:val>
                                            <p:strVal val="#ppt_y"/>
                                          </p:val>
                                        </p:tav>
                                        <p:tav tm="100000">
                                          <p:val>
                                            <p:strVal val="#ppt_y"/>
                                          </p:val>
                                        </p:tav>
                                      </p:tavLst>
                                    </p:anim>
                                    <p:anim calcmode="lin" valueType="num">
                                      <p:cBhvr>
                                        <p:cTn id="266" dur="1000" fill="hold"/>
                                        <p:tgtEl>
                                          <p:spTgt spid="7186"/>
                                        </p:tgtEl>
                                        <p:attrNameLst>
                                          <p:attrName>ppt_w</p:attrName>
                                        </p:attrNameLst>
                                      </p:cBhvr>
                                      <p:tavLst>
                                        <p:tav tm="0">
                                          <p:val>
                                            <p:fltVal val="0"/>
                                          </p:val>
                                        </p:tav>
                                        <p:tav tm="100000">
                                          <p:val>
                                            <p:strVal val="#ppt_w"/>
                                          </p:val>
                                        </p:tav>
                                      </p:tavLst>
                                    </p:anim>
                                    <p:anim calcmode="lin" valueType="num">
                                      <p:cBhvr>
                                        <p:cTn id="267" dur="1000" fill="hold"/>
                                        <p:tgtEl>
                                          <p:spTgt spid="7186"/>
                                        </p:tgtEl>
                                        <p:attrNameLst>
                                          <p:attrName>ppt_h</p:attrName>
                                        </p:attrNameLst>
                                      </p:cBhvr>
                                      <p:tavLst>
                                        <p:tav tm="0">
                                          <p:val>
                                            <p:strVal val="#ppt_h"/>
                                          </p:val>
                                        </p:tav>
                                        <p:tav tm="100000">
                                          <p:val>
                                            <p:strVal val="#ppt_h"/>
                                          </p:val>
                                        </p:tav>
                                      </p:tavLst>
                                    </p:anim>
                                  </p:childTnLst>
                                </p:cTn>
                              </p:par>
                              <p:par>
                                <p:cTn id="268" presetID="2" presetClass="exit" presetSubtype="2" fill="hold" grpId="1" nodeType="withEffect">
                                  <p:stCondLst>
                                    <p:cond delay="0"/>
                                  </p:stCondLst>
                                  <p:childTnLst>
                                    <p:anim calcmode="lin" valueType="num">
                                      <p:cBhvr additive="base">
                                        <p:cTn id="269" dur="1000"/>
                                        <p:tgtEl>
                                          <p:spTgt spid="35"/>
                                        </p:tgtEl>
                                        <p:attrNameLst>
                                          <p:attrName>ppt_x</p:attrName>
                                        </p:attrNameLst>
                                      </p:cBhvr>
                                      <p:tavLst>
                                        <p:tav tm="0">
                                          <p:val>
                                            <p:strVal val="ppt_x"/>
                                          </p:val>
                                        </p:tav>
                                        <p:tav tm="100000">
                                          <p:val>
                                            <p:strVal val="1+ppt_w/2"/>
                                          </p:val>
                                        </p:tav>
                                      </p:tavLst>
                                    </p:anim>
                                    <p:anim calcmode="lin" valueType="num">
                                      <p:cBhvr additive="base">
                                        <p:cTn id="270" dur="1000"/>
                                        <p:tgtEl>
                                          <p:spTgt spid="35"/>
                                        </p:tgtEl>
                                        <p:attrNameLst>
                                          <p:attrName>ppt_y</p:attrName>
                                        </p:attrNameLst>
                                      </p:cBhvr>
                                      <p:tavLst>
                                        <p:tav tm="0">
                                          <p:val>
                                            <p:strVal val="ppt_y"/>
                                          </p:val>
                                        </p:tav>
                                        <p:tav tm="100000">
                                          <p:val>
                                            <p:strVal val="ppt_y"/>
                                          </p:val>
                                        </p:tav>
                                      </p:tavLst>
                                    </p:anim>
                                    <p:set>
                                      <p:cBhvr>
                                        <p:cTn id="271" dur="1" fill="hold">
                                          <p:stCondLst>
                                            <p:cond delay="999"/>
                                          </p:stCondLst>
                                        </p:cTn>
                                        <p:tgtEl>
                                          <p:spTgt spid="35"/>
                                        </p:tgtEl>
                                        <p:attrNameLst>
                                          <p:attrName>style.visibility</p:attrName>
                                        </p:attrNameLst>
                                      </p:cBhvr>
                                      <p:to>
                                        <p:strVal val="hidden"/>
                                      </p:to>
                                    </p:set>
                                  </p:childTnLst>
                                </p:cTn>
                              </p:par>
                            </p:childTnLst>
                          </p:cTn>
                        </p:par>
                      </p:childTnLst>
                    </p:cTn>
                  </p:par>
                  <p:par>
                    <p:cTn id="272" fill="hold">
                      <p:stCondLst>
                        <p:cond delay="indefinite"/>
                      </p:stCondLst>
                      <p:childTnLst>
                        <p:par>
                          <p:cTn id="273" fill="hold">
                            <p:stCondLst>
                              <p:cond delay="0"/>
                            </p:stCondLst>
                            <p:childTnLst>
                              <p:par>
                                <p:cTn id="274" presetID="2" presetClass="exit" presetSubtype="2" fill="hold" grpId="1" nodeType="clickEffect">
                                  <p:stCondLst>
                                    <p:cond delay="0"/>
                                  </p:stCondLst>
                                  <p:childTnLst>
                                    <p:anim calcmode="lin" valueType="num">
                                      <p:cBhvr additive="base">
                                        <p:cTn id="275" dur="1000"/>
                                        <p:tgtEl>
                                          <p:spTgt spid="38"/>
                                        </p:tgtEl>
                                        <p:attrNameLst>
                                          <p:attrName>ppt_x</p:attrName>
                                        </p:attrNameLst>
                                      </p:cBhvr>
                                      <p:tavLst>
                                        <p:tav tm="0">
                                          <p:val>
                                            <p:strVal val="ppt_x"/>
                                          </p:val>
                                        </p:tav>
                                        <p:tav tm="100000">
                                          <p:val>
                                            <p:strVal val="1+ppt_w/2"/>
                                          </p:val>
                                        </p:tav>
                                      </p:tavLst>
                                    </p:anim>
                                    <p:anim calcmode="lin" valueType="num">
                                      <p:cBhvr additive="base">
                                        <p:cTn id="276" dur="1000"/>
                                        <p:tgtEl>
                                          <p:spTgt spid="38"/>
                                        </p:tgtEl>
                                        <p:attrNameLst>
                                          <p:attrName>ppt_y</p:attrName>
                                        </p:attrNameLst>
                                      </p:cBhvr>
                                      <p:tavLst>
                                        <p:tav tm="0">
                                          <p:val>
                                            <p:strVal val="ppt_y"/>
                                          </p:val>
                                        </p:tav>
                                        <p:tav tm="100000">
                                          <p:val>
                                            <p:strVal val="ppt_y"/>
                                          </p:val>
                                        </p:tav>
                                      </p:tavLst>
                                    </p:anim>
                                    <p:set>
                                      <p:cBhvr>
                                        <p:cTn id="277" dur="1" fill="hold">
                                          <p:stCondLst>
                                            <p:cond delay="999"/>
                                          </p:stCondLst>
                                        </p:cTn>
                                        <p:tgtEl>
                                          <p:spTgt spid="38"/>
                                        </p:tgtEl>
                                        <p:attrNameLst>
                                          <p:attrName>style.visibility</p:attrName>
                                        </p:attrNameLst>
                                      </p:cBhvr>
                                      <p:to>
                                        <p:strVal val="hidden"/>
                                      </p:to>
                                    </p:set>
                                  </p:childTnLst>
                                </p:cTn>
                              </p:par>
                              <p:par>
                                <p:cTn id="278" presetID="2" presetClass="exit" presetSubtype="2" fill="hold" nodeType="withEffect">
                                  <p:stCondLst>
                                    <p:cond delay="0"/>
                                  </p:stCondLst>
                                  <p:childTnLst>
                                    <p:anim calcmode="lin" valueType="num">
                                      <p:cBhvr additive="base">
                                        <p:cTn id="279" dur="1000"/>
                                        <p:tgtEl>
                                          <p:spTgt spid="7186"/>
                                        </p:tgtEl>
                                        <p:attrNameLst>
                                          <p:attrName>ppt_x</p:attrName>
                                        </p:attrNameLst>
                                      </p:cBhvr>
                                      <p:tavLst>
                                        <p:tav tm="0">
                                          <p:val>
                                            <p:strVal val="ppt_x"/>
                                          </p:val>
                                        </p:tav>
                                        <p:tav tm="100000">
                                          <p:val>
                                            <p:strVal val="1+ppt_w/2"/>
                                          </p:val>
                                        </p:tav>
                                      </p:tavLst>
                                    </p:anim>
                                    <p:anim calcmode="lin" valueType="num">
                                      <p:cBhvr additive="base">
                                        <p:cTn id="280" dur="1000"/>
                                        <p:tgtEl>
                                          <p:spTgt spid="7186"/>
                                        </p:tgtEl>
                                        <p:attrNameLst>
                                          <p:attrName>ppt_y</p:attrName>
                                        </p:attrNameLst>
                                      </p:cBhvr>
                                      <p:tavLst>
                                        <p:tav tm="0">
                                          <p:val>
                                            <p:strVal val="ppt_y"/>
                                          </p:val>
                                        </p:tav>
                                        <p:tav tm="100000">
                                          <p:val>
                                            <p:strVal val="ppt_y"/>
                                          </p:val>
                                        </p:tav>
                                      </p:tavLst>
                                    </p:anim>
                                    <p:set>
                                      <p:cBhvr>
                                        <p:cTn id="281" dur="1" fill="hold">
                                          <p:stCondLst>
                                            <p:cond delay="999"/>
                                          </p:stCondLst>
                                        </p:cTn>
                                        <p:tgtEl>
                                          <p:spTgt spid="7186"/>
                                        </p:tgtEl>
                                        <p:attrNameLst>
                                          <p:attrName>style.visibility</p:attrName>
                                        </p:attrNameLst>
                                      </p:cBhvr>
                                      <p:to>
                                        <p:strVal val="hidden"/>
                                      </p:to>
                                    </p:set>
                                  </p:childTnLst>
                                </p:cTn>
                              </p:par>
                              <p:par>
                                <p:cTn id="282" presetID="17" presetClass="entr" presetSubtype="8" fill="hold" nodeType="withEffect">
                                  <p:stCondLst>
                                    <p:cond delay="0"/>
                                  </p:stCondLst>
                                  <p:childTnLst>
                                    <p:set>
                                      <p:cBhvr>
                                        <p:cTn id="283" dur="1" fill="hold">
                                          <p:stCondLst>
                                            <p:cond delay="0"/>
                                          </p:stCondLst>
                                        </p:cTn>
                                        <p:tgtEl>
                                          <p:spTgt spid="41"/>
                                        </p:tgtEl>
                                        <p:attrNameLst>
                                          <p:attrName>style.visibility</p:attrName>
                                        </p:attrNameLst>
                                      </p:cBhvr>
                                      <p:to>
                                        <p:strVal val="visible"/>
                                      </p:to>
                                    </p:set>
                                    <p:anim calcmode="lin" valueType="num">
                                      <p:cBhvr>
                                        <p:cTn id="284" dur="1000" fill="hold"/>
                                        <p:tgtEl>
                                          <p:spTgt spid="41"/>
                                        </p:tgtEl>
                                        <p:attrNameLst>
                                          <p:attrName>ppt_x</p:attrName>
                                        </p:attrNameLst>
                                      </p:cBhvr>
                                      <p:tavLst>
                                        <p:tav tm="0">
                                          <p:val>
                                            <p:strVal val="#ppt_x-#ppt_w/2"/>
                                          </p:val>
                                        </p:tav>
                                        <p:tav tm="100000">
                                          <p:val>
                                            <p:strVal val="#ppt_x"/>
                                          </p:val>
                                        </p:tav>
                                      </p:tavLst>
                                    </p:anim>
                                    <p:anim calcmode="lin" valueType="num">
                                      <p:cBhvr>
                                        <p:cTn id="285" dur="1000" fill="hold"/>
                                        <p:tgtEl>
                                          <p:spTgt spid="41"/>
                                        </p:tgtEl>
                                        <p:attrNameLst>
                                          <p:attrName>ppt_y</p:attrName>
                                        </p:attrNameLst>
                                      </p:cBhvr>
                                      <p:tavLst>
                                        <p:tav tm="0">
                                          <p:val>
                                            <p:strVal val="#ppt_y"/>
                                          </p:val>
                                        </p:tav>
                                        <p:tav tm="100000">
                                          <p:val>
                                            <p:strVal val="#ppt_y"/>
                                          </p:val>
                                        </p:tav>
                                      </p:tavLst>
                                    </p:anim>
                                    <p:anim calcmode="lin" valueType="num">
                                      <p:cBhvr>
                                        <p:cTn id="286" dur="1000" fill="hold"/>
                                        <p:tgtEl>
                                          <p:spTgt spid="41"/>
                                        </p:tgtEl>
                                        <p:attrNameLst>
                                          <p:attrName>ppt_w</p:attrName>
                                        </p:attrNameLst>
                                      </p:cBhvr>
                                      <p:tavLst>
                                        <p:tav tm="0">
                                          <p:val>
                                            <p:fltVal val="0"/>
                                          </p:val>
                                        </p:tav>
                                        <p:tav tm="100000">
                                          <p:val>
                                            <p:strVal val="#ppt_w"/>
                                          </p:val>
                                        </p:tav>
                                      </p:tavLst>
                                    </p:anim>
                                    <p:anim calcmode="lin" valueType="num">
                                      <p:cBhvr>
                                        <p:cTn id="287" dur="1000" fill="hold"/>
                                        <p:tgtEl>
                                          <p:spTgt spid="41"/>
                                        </p:tgtEl>
                                        <p:attrNameLst>
                                          <p:attrName>ppt_h</p:attrName>
                                        </p:attrNameLst>
                                      </p:cBhvr>
                                      <p:tavLst>
                                        <p:tav tm="0">
                                          <p:val>
                                            <p:strVal val="#ppt_h"/>
                                          </p:val>
                                        </p:tav>
                                        <p:tav tm="100000">
                                          <p:val>
                                            <p:strVal val="#ppt_h"/>
                                          </p:val>
                                        </p:tav>
                                      </p:tavLst>
                                    </p:anim>
                                  </p:childTnLst>
                                </p:cTn>
                              </p:par>
                              <p:par>
                                <p:cTn id="288" presetID="17" presetClass="entr" presetSubtype="8" fill="hold" grpId="0" nodeType="withEffect">
                                  <p:stCondLst>
                                    <p:cond delay="0"/>
                                  </p:stCondLst>
                                  <p:childTnLst>
                                    <p:set>
                                      <p:cBhvr>
                                        <p:cTn id="289" dur="1" fill="hold">
                                          <p:stCondLst>
                                            <p:cond delay="0"/>
                                          </p:stCondLst>
                                        </p:cTn>
                                        <p:tgtEl>
                                          <p:spTgt spid="42"/>
                                        </p:tgtEl>
                                        <p:attrNameLst>
                                          <p:attrName>style.visibility</p:attrName>
                                        </p:attrNameLst>
                                      </p:cBhvr>
                                      <p:to>
                                        <p:strVal val="visible"/>
                                      </p:to>
                                    </p:set>
                                    <p:anim calcmode="lin" valueType="num">
                                      <p:cBhvr>
                                        <p:cTn id="290" dur="1000" fill="hold"/>
                                        <p:tgtEl>
                                          <p:spTgt spid="42"/>
                                        </p:tgtEl>
                                        <p:attrNameLst>
                                          <p:attrName>ppt_x</p:attrName>
                                        </p:attrNameLst>
                                      </p:cBhvr>
                                      <p:tavLst>
                                        <p:tav tm="0">
                                          <p:val>
                                            <p:strVal val="#ppt_x-#ppt_w/2"/>
                                          </p:val>
                                        </p:tav>
                                        <p:tav tm="100000">
                                          <p:val>
                                            <p:strVal val="#ppt_x"/>
                                          </p:val>
                                        </p:tav>
                                      </p:tavLst>
                                    </p:anim>
                                    <p:anim calcmode="lin" valueType="num">
                                      <p:cBhvr>
                                        <p:cTn id="291" dur="1000" fill="hold"/>
                                        <p:tgtEl>
                                          <p:spTgt spid="42"/>
                                        </p:tgtEl>
                                        <p:attrNameLst>
                                          <p:attrName>ppt_y</p:attrName>
                                        </p:attrNameLst>
                                      </p:cBhvr>
                                      <p:tavLst>
                                        <p:tav tm="0">
                                          <p:val>
                                            <p:strVal val="#ppt_y"/>
                                          </p:val>
                                        </p:tav>
                                        <p:tav tm="100000">
                                          <p:val>
                                            <p:strVal val="#ppt_y"/>
                                          </p:val>
                                        </p:tav>
                                      </p:tavLst>
                                    </p:anim>
                                    <p:anim calcmode="lin" valueType="num">
                                      <p:cBhvr>
                                        <p:cTn id="292" dur="1000" fill="hold"/>
                                        <p:tgtEl>
                                          <p:spTgt spid="42"/>
                                        </p:tgtEl>
                                        <p:attrNameLst>
                                          <p:attrName>ppt_w</p:attrName>
                                        </p:attrNameLst>
                                      </p:cBhvr>
                                      <p:tavLst>
                                        <p:tav tm="0">
                                          <p:val>
                                            <p:fltVal val="0"/>
                                          </p:val>
                                        </p:tav>
                                        <p:tav tm="100000">
                                          <p:val>
                                            <p:strVal val="#ppt_w"/>
                                          </p:val>
                                        </p:tav>
                                      </p:tavLst>
                                    </p:anim>
                                    <p:anim calcmode="lin" valueType="num">
                                      <p:cBhvr>
                                        <p:cTn id="293" dur="1000" fill="hold"/>
                                        <p:tgtEl>
                                          <p:spTgt spid="42"/>
                                        </p:tgtEl>
                                        <p:attrNameLst>
                                          <p:attrName>ppt_h</p:attrName>
                                        </p:attrNameLst>
                                      </p:cBhvr>
                                      <p:tavLst>
                                        <p:tav tm="0">
                                          <p:val>
                                            <p:strVal val="#ppt_h"/>
                                          </p:val>
                                        </p:tav>
                                        <p:tav tm="100000">
                                          <p:val>
                                            <p:strVal val="#ppt_h"/>
                                          </p:val>
                                        </p:tav>
                                      </p:tavLst>
                                    </p:anim>
                                  </p:childTnLst>
                                </p:cTn>
                              </p:par>
                            </p:childTnLst>
                          </p:cTn>
                        </p:par>
                      </p:childTnLst>
                    </p:cTn>
                  </p:par>
                  <p:par>
                    <p:cTn id="294" fill="hold">
                      <p:stCondLst>
                        <p:cond delay="indefinite"/>
                      </p:stCondLst>
                      <p:childTnLst>
                        <p:par>
                          <p:cTn id="295" fill="hold">
                            <p:stCondLst>
                              <p:cond delay="0"/>
                            </p:stCondLst>
                            <p:childTnLst>
                              <p:par>
                                <p:cTn id="296" presetID="2" presetClass="exit" presetSubtype="2" fill="hold" nodeType="clickEffect">
                                  <p:stCondLst>
                                    <p:cond delay="0"/>
                                  </p:stCondLst>
                                  <p:childTnLst>
                                    <p:anim calcmode="lin" valueType="num">
                                      <p:cBhvr additive="base">
                                        <p:cTn id="297" dur="1000"/>
                                        <p:tgtEl>
                                          <p:spTgt spid="41"/>
                                        </p:tgtEl>
                                        <p:attrNameLst>
                                          <p:attrName>ppt_x</p:attrName>
                                        </p:attrNameLst>
                                      </p:cBhvr>
                                      <p:tavLst>
                                        <p:tav tm="0">
                                          <p:val>
                                            <p:strVal val="ppt_x"/>
                                          </p:val>
                                        </p:tav>
                                        <p:tav tm="100000">
                                          <p:val>
                                            <p:strVal val="1+ppt_w/2"/>
                                          </p:val>
                                        </p:tav>
                                      </p:tavLst>
                                    </p:anim>
                                    <p:anim calcmode="lin" valueType="num">
                                      <p:cBhvr additive="base">
                                        <p:cTn id="298" dur="1000"/>
                                        <p:tgtEl>
                                          <p:spTgt spid="41"/>
                                        </p:tgtEl>
                                        <p:attrNameLst>
                                          <p:attrName>ppt_y</p:attrName>
                                        </p:attrNameLst>
                                      </p:cBhvr>
                                      <p:tavLst>
                                        <p:tav tm="0">
                                          <p:val>
                                            <p:strVal val="ppt_y"/>
                                          </p:val>
                                        </p:tav>
                                        <p:tav tm="100000">
                                          <p:val>
                                            <p:strVal val="ppt_y"/>
                                          </p:val>
                                        </p:tav>
                                      </p:tavLst>
                                    </p:anim>
                                    <p:set>
                                      <p:cBhvr>
                                        <p:cTn id="299" dur="1" fill="hold">
                                          <p:stCondLst>
                                            <p:cond delay="999"/>
                                          </p:stCondLst>
                                        </p:cTn>
                                        <p:tgtEl>
                                          <p:spTgt spid="41"/>
                                        </p:tgtEl>
                                        <p:attrNameLst>
                                          <p:attrName>style.visibility</p:attrName>
                                        </p:attrNameLst>
                                      </p:cBhvr>
                                      <p:to>
                                        <p:strVal val="hidden"/>
                                      </p:to>
                                    </p:set>
                                  </p:childTnLst>
                                </p:cTn>
                              </p:par>
                              <p:par>
                                <p:cTn id="300" presetID="17" presetClass="entr" presetSubtype="8" fill="hold" nodeType="withEffect">
                                  <p:stCondLst>
                                    <p:cond delay="0"/>
                                  </p:stCondLst>
                                  <p:childTnLst>
                                    <p:set>
                                      <p:cBhvr>
                                        <p:cTn id="301" dur="1" fill="hold">
                                          <p:stCondLst>
                                            <p:cond delay="0"/>
                                          </p:stCondLst>
                                        </p:cTn>
                                        <p:tgtEl>
                                          <p:spTgt spid="7188"/>
                                        </p:tgtEl>
                                        <p:attrNameLst>
                                          <p:attrName>style.visibility</p:attrName>
                                        </p:attrNameLst>
                                      </p:cBhvr>
                                      <p:to>
                                        <p:strVal val="visible"/>
                                      </p:to>
                                    </p:set>
                                    <p:anim calcmode="lin" valueType="num">
                                      <p:cBhvr>
                                        <p:cTn id="302" dur="1000" fill="hold"/>
                                        <p:tgtEl>
                                          <p:spTgt spid="7188"/>
                                        </p:tgtEl>
                                        <p:attrNameLst>
                                          <p:attrName>ppt_x</p:attrName>
                                        </p:attrNameLst>
                                      </p:cBhvr>
                                      <p:tavLst>
                                        <p:tav tm="0">
                                          <p:val>
                                            <p:strVal val="#ppt_x-#ppt_w/2"/>
                                          </p:val>
                                        </p:tav>
                                        <p:tav tm="100000">
                                          <p:val>
                                            <p:strVal val="#ppt_x"/>
                                          </p:val>
                                        </p:tav>
                                      </p:tavLst>
                                    </p:anim>
                                    <p:anim calcmode="lin" valueType="num">
                                      <p:cBhvr>
                                        <p:cTn id="303" dur="1000" fill="hold"/>
                                        <p:tgtEl>
                                          <p:spTgt spid="7188"/>
                                        </p:tgtEl>
                                        <p:attrNameLst>
                                          <p:attrName>ppt_y</p:attrName>
                                        </p:attrNameLst>
                                      </p:cBhvr>
                                      <p:tavLst>
                                        <p:tav tm="0">
                                          <p:val>
                                            <p:strVal val="#ppt_y"/>
                                          </p:val>
                                        </p:tav>
                                        <p:tav tm="100000">
                                          <p:val>
                                            <p:strVal val="#ppt_y"/>
                                          </p:val>
                                        </p:tav>
                                      </p:tavLst>
                                    </p:anim>
                                    <p:anim calcmode="lin" valueType="num">
                                      <p:cBhvr>
                                        <p:cTn id="304" dur="1000" fill="hold"/>
                                        <p:tgtEl>
                                          <p:spTgt spid="7188"/>
                                        </p:tgtEl>
                                        <p:attrNameLst>
                                          <p:attrName>ppt_w</p:attrName>
                                        </p:attrNameLst>
                                      </p:cBhvr>
                                      <p:tavLst>
                                        <p:tav tm="0">
                                          <p:val>
                                            <p:fltVal val="0"/>
                                          </p:val>
                                        </p:tav>
                                        <p:tav tm="100000">
                                          <p:val>
                                            <p:strVal val="#ppt_w"/>
                                          </p:val>
                                        </p:tav>
                                      </p:tavLst>
                                    </p:anim>
                                    <p:anim calcmode="lin" valueType="num">
                                      <p:cBhvr>
                                        <p:cTn id="305" dur="1000" fill="hold"/>
                                        <p:tgtEl>
                                          <p:spTgt spid="7188"/>
                                        </p:tgtEl>
                                        <p:attrNameLst>
                                          <p:attrName>ppt_h</p:attrName>
                                        </p:attrNameLst>
                                      </p:cBhvr>
                                      <p:tavLst>
                                        <p:tav tm="0">
                                          <p:val>
                                            <p:strVal val="#ppt_h"/>
                                          </p:val>
                                        </p:tav>
                                        <p:tav tm="100000">
                                          <p:val>
                                            <p:strVal val="#ppt_h"/>
                                          </p:val>
                                        </p:tav>
                                      </p:tavLst>
                                    </p:anim>
                                  </p:childTnLst>
                                </p:cTn>
                              </p:par>
                            </p:childTnLst>
                          </p:cTn>
                        </p:par>
                      </p:childTnLst>
                    </p:cTn>
                  </p:par>
                  <p:par>
                    <p:cTn id="306" fill="hold">
                      <p:stCondLst>
                        <p:cond delay="indefinite"/>
                      </p:stCondLst>
                      <p:childTnLst>
                        <p:par>
                          <p:cTn id="307" fill="hold">
                            <p:stCondLst>
                              <p:cond delay="0"/>
                            </p:stCondLst>
                            <p:childTnLst>
                              <p:par>
                                <p:cTn id="308" presetID="2" presetClass="exit" presetSubtype="2" fill="hold" nodeType="clickEffect">
                                  <p:stCondLst>
                                    <p:cond delay="0"/>
                                  </p:stCondLst>
                                  <p:childTnLst>
                                    <p:anim calcmode="lin" valueType="num">
                                      <p:cBhvr additive="base">
                                        <p:cTn id="309" dur="1000"/>
                                        <p:tgtEl>
                                          <p:spTgt spid="7188"/>
                                        </p:tgtEl>
                                        <p:attrNameLst>
                                          <p:attrName>ppt_x</p:attrName>
                                        </p:attrNameLst>
                                      </p:cBhvr>
                                      <p:tavLst>
                                        <p:tav tm="0">
                                          <p:val>
                                            <p:strVal val="ppt_x"/>
                                          </p:val>
                                        </p:tav>
                                        <p:tav tm="100000">
                                          <p:val>
                                            <p:strVal val="1+ppt_w/2"/>
                                          </p:val>
                                        </p:tav>
                                      </p:tavLst>
                                    </p:anim>
                                    <p:anim calcmode="lin" valueType="num">
                                      <p:cBhvr additive="base">
                                        <p:cTn id="310" dur="1000"/>
                                        <p:tgtEl>
                                          <p:spTgt spid="7188"/>
                                        </p:tgtEl>
                                        <p:attrNameLst>
                                          <p:attrName>ppt_y</p:attrName>
                                        </p:attrNameLst>
                                      </p:cBhvr>
                                      <p:tavLst>
                                        <p:tav tm="0">
                                          <p:val>
                                            <p:strVal val="ppt_y"/>
                                          </p:val>
                                        </p:tav>
                                        <p:tav tm="100000">
                                          <p:val>
                                            <p:strVal val="ppt_y"/>
                                          </p:val>
                                        </p:tav>
                                      </p:tavLst>
                                    </p:anim>
                                    <p:set>
                                      <p:cBhvr>
                                        <p:cTn id="311" dur="1" fill="hold">
                                          <p:stCondLst>
                                            <p:cond delay="999"/>
                                          </p:stCondLst>
                                        </p:cTn>
                                        <p:tgtEl>
                                          <p:spTgt spid="7188"/>
                                        </p:tgtEl>
                                        <p:attrNameLst>
                                          <p:attrName>style.visibility</p:attrName>
                                        </p:attrNameLst>
                                      </p:cBhvr>
                                      <p:to>
                                        <p:strVal val="hidden"/>
                                      </p:to>
                                    </p:set>
                                  </p:childTnLst>
                                </p:cTn>
                              </p:par>
                              <p:par>
                                <p:cTn id="312" presetID="17" presetClass="entr" presetSubtype="8" fill="hold" nodeType="withEffect">
                                  <p:stCondLst>
                                    <p:cond delay="0"/>
                                  </p:stCondLst>
                                  <p:childTnLst>
                                    <p:set>
                                      <p:cBhvr>
                                        <p:cTn id="313" dur="1" fill="hold">
                                          <p:stCondLst>
                                            <p:cond delay="0"/>
                                          </p:stCondLst>
                                        </p:cTn>
                                        <p:tgtEl>
                                          <p:spTgt spid="7190"/>
                                        </p:tgtEl>
                                        <p:attrNameLst>
                                          <p:attrName>style.visibility</p:attrName>
                                        </p:attrNameLst>
                                      </p:cBhvr>
                                      <p:to>
                                        <p:strVal val="visible"/>
                                      </p:to>
                                    </p:set>
                                    <p:anim calcmode="lin" valueType="num">
                                      <p:cBhvr>
                                        <p:cTn id="314" dur="1000" fill="hold"/>
                                        <p:tgtEl>
                                          <p:spTgt spid="7190"/>
                                        </p:tgtEl>
                                        <p:attrNameLst>
                                          <p:attrName>ppt_x</p:attrName>
                                        </p:attrNameLst>
                                      </p:cBhvr>
                                      <p:tavLst>
                                        <p:tav tm="0">
                                          <p:val>
                                            <p:strVal val="#ppt_x-#ppt_w/2"/>
                                          </p:val>
                                        </p:tav>
                                        <p:tav tm="100000">
                                          <p:val>
                                            <p:strVal val="#ppt_x"/>
                                          </p:val>
                                        </p:tav>
                                      </p:tavLst>
                                    </p:anim>
                                    <p:anim calcmode="lin" valueType="num">
                                      <p:cBhvr>
                                        <p:cTn id="315" dur="1000" fill="hold"/>
                                        <p:tgtEl>
                                          <p:spTgt spid="7190"/>
                                        </p:tgtEl>
                                        <p:attrNameLst>
                                          <p:attrName>ppt_y</p:attrName>
                                        </p:attrNameLst>
                                      </p:cBhvr>
                                      <p:tavLst>
                                        <p:tav tm="0">
                                          <p:val>
                                            <p:strVal val="#ppt_y"/>
                                          </p:val>
                                        </p:tav>
                                        <p:tav tm="100000">
                                          <p:val>
                                            <p:strVal val="#ppt_y"/>
                                          </p:val>
                                        </p:tav>
                                      </p:tavLst>
                                    </p:anim>
                                    <p:anim calcmode="lin" valueType="num">
                                      <p:cBhvr>
                                        <p:cTn id="316" dur="1000" fill="hold"/>
                                        <p:tgtEl>
                                          <p:spTgt spid="7190"/>
                                        </p:tgtEl>
                                        <p:attrNameLst>
                                          <p:attrName>ppt_w</p:attrName>
                                        </p:attrNameLst>
                                      </p:cBhvr>
                                      <p:tavLst>
                                        <p:tav tm="0">
                                          <p:val>
                                            <p:fltVal val="0"/>
                                          </p:val>
                                        </p:tav>
                                        <p:tav tm="100000">
                                          <p:val>
                                            <p:strVal val="#ppt_w"/>
                                          </p:val>
                                        </p:tav>
                                      </p:tavLst>
                                    </p:anim>
                                    <p:anim calcmode="lin" valueType="num">
                                      <p:cBhvr>
                                        <p:cTn id="317" dur="1000" fill="hold"/>
                                        <p:tgtEl>
                                          <p:spTgt spid="7190"/>
                                        </p:tgtEl>
                                        <p:attrNameLst>
                                          <p:attrName>ppt_h</p:attrName>
                                        </p:attrNameLst>
                                      </p:cBhvr>
                                      <p:tavLst>
                                        <p:tav tm="0">
                                          <p:val>
                                            <p:strVal val="#ppt_h"/>
                                          </p:val>
                                        </p:tav>
                                        <p:tav tm="100000">
                                          <p:val>
                                            <p:strVal val="#ppt_h"/>
                                          </p:val>
                                        </p:tav>
                                      </p:tavLst>
                                    </p:anim>
                                  </p:childTnLst>
                                </p:cTn>
                              </p:par>
                            </p:childTnLst>
                          </p:cTn>
                        </p:par>
                      </p:childTnLst>
                    </p:cTn>
                  </p:par>
                  <p:par>
                    <p:cTn id="318" fill="hold">
                      <p:stCondLst>
                        <p:cond delay="indefinite"/>
                      </p:stCondLst>
                      <p:childTnLst>
                        <p:par>
                          <p:cTn id="319" fill="hold">
                            <p:stCondLst>
                              <p:cond delay="0"/>
                            </p:stCondLst>
                            <p:childTnLst>
                              <p:par>
                                <p:cTn id="320" presetID="2" presetClass="exit" presetSubtype="2" fill="hold" nodeType="clickEffect">
                                  <p:stCondLst>
                                    <p:cond delay="0"/>
                                  </p:stCondLst>
                                  <p:childTnLst>
                                    <p:anim calcmode="lin" valueType="num">
                                      <p:cBhvr additive="base">
                                        <p:cTn id="321" dur="1000"/>
                                        <p:tgtEl>
                                          <p:spTgt spid="7190"/>
                                        </p:tgtEl>
                                        <p:attrNameLst>
                                          <p:attrName>ppt_x</p:attrName>
                                        </p:attrNameLst>
                                      </p:cBhvr>
                                      <p:tavLst>
                                        <p:tav tm="0">
                                          <p:val>
                                            <p:strVal val="ppt_x"/>
                                          </p:val>
                                        </p:tav>
                                        <p:tav tm="100000">
                                          <p:val>
                                            <p:strVal val="1+ppt_w/2"/>
                                          </p:val>
                                        </p:tav>
                                      </p:tavLst>
                                    </p:anim>
                                    <p:anim calcmode="lin" valueType="num">
                                      <p:cBhvr additive="base">
                                        <p:cTn id="322" dur="1000"/>
                                        <p:tgtEl>
                                          <p:spTgt spid="7190"/>
                                        </p:tgtEl>
                                        <p:attrNameLst>
                                          <p:attrName>ppt_y</p:attrName>
                                        </p:attrNameLst>
                                      </p:cBhvr>
                                      <p:tavLst>
                                        <p:tav tm="0">
                                          <p:val>
                                            <p:strVal val="ppt_y"/>
                                          </p:val>
                                        </p:tav>
                                        <p:tav tm="100000">
                                          <p:val>
                                            <p:strVal val="ppt_y"/>
                                          </p:val>
                                        </p:tav>
                                      </p:tavLst>
                                    </p:anim>
                                    <p:set>
                                      <p:cBhvr>
                                        <p:cTn id="323" dur="1" fill="hold">
                                          <p:stCondLst>
                                            <p:cond delay="999"/>
                                          </p:stCondLst>
                                        </p:cTn>
                                        <p:tgtEl>
                                          <p:spTgt spid="7190"/>
                                        </p:tgtEl>
                                        <p:attrNameLst>
                                          <p:attrName>style.visibility</p:attrName>
                                        </p:attrNameLst>
                                      </p:cBhvr>
                                      <p:to>
                                        <p:strVal val="hidden"/>
                                      </p:to>
                                    </p:set>
                                  </p:childTnLst>
                                </p:cTn>
                              </p:par>
                              <p:par>
                                <p:cTn id="324" presetID="2" presetClass="exit" presetSubtype="2" fill="hold" grpId="1" nodeType="withEffect">
                                  <p:stCondLst>
                                    <p:cond delay="0"/>
                                  </p:stCondLst>
                                  <p:childTnLst>
                                    <p:anim calcmode="lin" valueType="num">
                                      <p:cBhvr additive="base">
                                        <p:cTn id="325" dur="1000"/>
                                        <p:tgtEl>
                                          <p:spTgt spid="42"/>
                                        </p:tgtEl>
                                        <p:attrNameLst>
                                          <p:attrName>ppt_x</p:attrName>
                                        </p:attrNameLst>
                                      </p:cBhvr>
                                      <p:tavLst>
                                        <p:tav tm="0">
                                          <p:val>
                                            <p:strVal val="ppt_x"/>
                                          </p:val>
                                        </p:tav>
                                        <p:tav tm="100000">
                                          <p:val>
                                            <p:strVal val="1+ppt_w/2"/>
                                          </p:val>
                                        </p:tav>
                                      </p:tavLst>
                                    </p:anim>
                                    <p:anim calcmode="lin" valueType="num">
                                      <p:cBhvr additive="base">
                                        <p:cTn id="326" dur="1000"/>
                                        <p:tgtEl>
                                          <p:spTgt spid="42"/>
                                        </p:tgtEl>
                                        <p:attrNameLst>
                                          <p:attrName>ppt_y</p:attrName>
                                        </p:attrNameLst>
                                      </p:cBhvr>
                                      <p:tavLst>
                                        <p:tav tm="0">
                                          <p:val>
                                            <p:strVal val="ppt_y"/>
                                          </p:val>
                                        </p:tav>
                                        <p:tav tm="100000">
                                          <p:val>
                                            <p:strVal val="ppt_y"/>
                                          </p:val>
                                        </p:tav>
                                      </p:tavLst>
                                    </p:anim>
                                    <p:set>
                                      <p:cBhvr>
                                        <p:cTn id="327" dur="1" fill="hold">
                                          <p:stCondLst>
                                            <p:cond delay="999"/>
                                          </p:stCondLst>
                                        </p:cTn>
                                        <p:tgtEl>
                                          <p:spTgt spid="42"/>
                                        </p:tgtEl>
                                        <p:attrNameLst>
                                          <p:attrName>style.visibility</p:attrName>
                                        </p:attrNameLst>
                                      </p:cBhvr>
                                      <p:to>
                                        <p:strVal val="hidden"/>
                                      </p:to>
                                    </p:set>
                                  </p:childTnLst>
                                </p:cTn>
                              </p:par>
                              <p:par>
                                <p:cTn id="328" presetID="17" presetClass="entr" presetSubtype="8" fill="hold" grpId="0" nodeType="withEffect">
                                  <p:stCondLst>
                                    <p:cond delay="0"/>
                                  </p:stCondLst>
                                  <p:childTnLst>
                                    <p:set>
                                      <p:cBhvr>
                                        <p:cTn id="329" dur="1" fill="hold">
                                          <p:stCondLst>
                                            <p:cond delay="0"/>
                                          </p:stCondLst>
                                        </p:cTn>
                                        <p:tgtEl>
                                          <p:spTgt spid="45"/>
                                        </p:tgtEl>
                                        <p:attrNameLst>
                                          <p:attrName>style.visibility</p:attrName>
                                        </p:attrNameLst>
                                      </p:cBhvr>
                                      <p:to>
                                        <p:strVal val="visible"/>
                                      </p:to>
                                    </p:set>
                                    <p:anim calcmode="lin" valueType="num">
                                      <p:cBhvr>
                                        <p:cTn id="330" dur="1000" fill="hold"/>
                                        <p:tgtEl>
                                          <p:spTgt spid="45"/>
                                        </p:tgtEl>
                                        <p:attrNameLst>
                                          <p:attrName>ppt_x</p:attrName>
                                        </p:attrNameLst>
                                      </p:cBhvr>
                                      <p:tavLst>
                                        <p:tav tm="0">
                                          <p:val>
                                            <p:strVal val="#ppt_x-#ppt_w/2"/>
                                          </p:val>
                                        </p:tav>
                                        <p:tav tm="100000">
                                          <p:val>
                                            <p:strVal val="#ppt_x"/>
                                          </p:val>
                                        </p:tav>
                                      </p:tavLst>
                                    </p:anim>
                                    <p:anim calcmode="lin" valueType="num">
                                      <p:cBhvr>
                                        <p:cTn id="331" dur="1000" fill="hold"/>
                                        <p:tgtEl>
                                          <p:spTgt spid="45"/>
                                        </p:tgtEl>
                                        <p:attrNameLst>
                                          <p:attrName>ppt_y</p:attrName>
                                        </p:attrNameLst>
                                      </p:cBhvr>
                                      <p:tavLst>
                                        <p:tav tm="0">
                                          <p:val>
                                            <p:strVal val="#ppt_y"/>
                                          </p:val>
                                        </p:tav>
                                        <p:tav tm="100000">
                                          <p:val>
                                            <p:strVal val="#ppt_y"/>
                                          </p:val>
                                        </p:tav>
                                      </p:tavLst>
                                    </p:anim>
                                    <p:anim calcmode="lin" valueType="num">
                                      <p:cBhvr>
                                        <p:cTn id="332" dur="1000" fill="hold"/>
                                        <p:tgtEl>
                                          <p:spTgt spid="45"/>
                                        </p:tgtEl>
                                        <p:attrNameLst>
                                          <p:attrName>ppt_w</p:attrName>
                                        </p:attrNameLst>
                                      </p:cBhvr>
                                      <p:tavLst>
                                        <p:tav tm="0">
                                          <p:val>
                                            <p:fltVal val="0"/>
                                          </p:val>
                                        </p:tav>
                                        <p:tav tm="100000">
                                          <p:val>
                                            <p:strVal val="#ppt_w"/>
                                          </p:val>
                                        </p:tav>
                                      </p:tavLst>
                                    </p:anim>
                                    <p:anim calcmode="lin" valueType="num">
                                      <p:cBhvr>
                                        <p:cTn id="333" dur="1000" fill="hold"/>
                                        <p:tgtEl>
                                          <p:spTgt spid="45"/>
                                        </p:tgtEl>
                                        <p:attrNameLst>
                                          <p:attrName>ppt_h</p:attrName>
                                        </p:attrNameLst>
                                      </p:cBhvr>
                                      <p:tavLst>
                                        <p:tav tm="0">
                                          <p:val>
                                            <p:strVal val="#ppt_h"/>
                                          </p:val>
                                        </p:tav>
                                        <p:tav tm="100000">
                                          <p:val>
                                            <p:strVal val="#ppt_h"/>
                                          </p:val>
                                        </p:tav>
                                      </p:tavLst>
                                    </p:anim>
                                  </p:childTnLst>
                                </p:cTn>
                              </p:par>
                              <p:par>
                                <p:cTn id="334" presetID="17" presetClass="entr" presetSubtype="8" fill="hold" nodeType="withEffect">
                                  <p:stCondLst>
                                    <p:cond delay="0"/>
                                  </p:stCondLst>
                                  <p:childTnLst>
                                    <p:set>
                                      <p:cBhvr>
                                        <p:cTn id="335" dur="1" fill="hold">
                                          <p:stCondLst>
                                            <p:cond delay="0"/>
                                          </p:stCondLst>
                                        </p:cTn>
                                        <p:tgtEl>
                                          <p:spTgt spid="7170"/>
                                        </p:tgtEl>
                                        <p:attrNameLst>
                                          <p:attrName>style.visibility</p:attrName>
                                        </p:attrNameLst>
                                      </p:cBhvr>
                                      <p:to>
                                        <p:strVal val="visible"/>
                                      </p:to>
                                    </p:set>
                                    <p:anim calcmode="lin" valueType="num">
                                      <p:cBhvr>
                                        <p:cTn id="336" dur="1000" fill="hold"/>
                                        <p:tgtEl>
                                          <p:spTgt spid="7170"/>
                                        </p:tgtEl>
                                        <p:attrNameLst>
                                          <p:attrName>ppt_x</p:attrName>
                                        </p:attrNameLst>
                                      </p:cBhvr>
                                      <p:tavLst>
                                        <p:tav tm="0">
                                          <p:val>
                                            <p:strVal val="#ppt_x-#ppt_w/2"/>
                                          </p:val>
                                        </p:tav>
                                        <p:tav tm="100000">
                                          <p:val>
                                            <p:strVal val="#ppt_x"/>
                                          </p:val>
                                        </p:tav>
                                      </p:tavLst>
                                    </p:anim>
                                    <p:anim calcmode="lin" valueType="num">
                                      <p:cBhvr>
                                        <p:cTn id="337" dur="1000" fill="hold"/>
                                        <p:tgtEl>
                                          <p:spTgt spid="7170"/>
                                        </p:tgtEl>
                                        <p:attrNameLst>
                                          <p:attrName>ppt_y</p:attrName>
                                        </p:attrNameLst>
                                      </p:cBhvr>
                                      <p:tavLst>
                                        <p:tav tm="0">
                                          <p:val>
                                            <p:strVal val="#ppt_y"/>
                                          </p:val>
                                        </p:tav>
                                        <p:tav tm="100000">
                                          <p:val>
                                            <p:strVal val="#ppt_y"/>
                                          </p:val>
                                        </p:tav>
                                      </p:tavLst>
                                    </p:anim>
                                    <p:anim calcmode="lin" valueType="num">
                                      <p:cBhvr>
                                        <p:cTn id="338" dur="1000" fill="hold"/>
                                        <p:tgtEl>
                                          <p:spTgt spid="7170"/>
                                        </p:tgtEl>
                                        <p:attrNameLst>
                                          <p:attrName>ppt_w</p:attrName>
                                        </p:attrNameLst>
                                      </p:cBhvr>
                                      <p:tavLst>
                                        <p:tav tm="0">
                                          <p:val>
                                            <p:fltVal val="0"/>
                                          </p:val>
                                        </p:tav>
                                        <p:tav tm="100000">
                                          <p:val>
                                            <p:strVal val="#ppt_w"/>
                                          </p:val>
                                        </p:tav>
                                      </p:tavLst>
                                    </p:anim>
                                    <p:anim calcmode="lin" valueType="num">
                                      <p:cBhvr>
                                        <p:cTn id="339" dur="1000" fill="hold"/>
                                        <p:tgtEl>
                                          <p:spTgt spid="7170"/>
                                        </p:tgtEl>
                                        <p:attrNameLst>
                                          <p:attrName>ppt_h</p:attrName>
                                        </p:attrNameLst>
                                      </p:cBhvr>
                                      <p:tavLst>
                                        <p:tav tm="0">
                                          <p:val>
                                            <p:strVal val="#ppt_h"/>
                                          </p:val>
                                        </p:tav>
                                        <p:tav tm="100000">
                                          <p:val>
                                            <p:strVal val="#ppt_h"/>
                                          </p:val>
                                        </p:tav>
                                      </p:tavLst>
                                    </p:anim>
                                  </p:childTnLst>
                                </p:cTn>
                              </p:par>
                            </p:childTnLst>
                          </p:cTn>
                        </p:par>
                      </p:childTnLst>
                    </p:cTn>
                  </p:par>
                  <p:par>
                    <p:cTn id="340" fill="hold">
                      <p:stCondLst>
                        <p:cond delay="indefinite"/>
                      </p:stCondLst>
                      <p:childTnLst>
                        <p:par>
                          <p:cTn id="341" fill="hold">
                            <p:stCondLst>
                              <p:cond delay="0"/>
                            </p:stCondLst>
                            <p:childTnLst>
                              <p:par>
                                <p:cTn id="342" presetID="2" presetClass="exit" presetSubtype="2" fill="hold" grpId="1" nodeType="clickEffect">
                                  <p:stCondLst>
                                    <p:cond delay="0"/>
                                  </p:stCondLst>
                                  <p:childTnLst>
                                    <p:anim calcmode="lin" valueType="num">
                                      <p:cBhvr additive="base">
                                        <p:cTn id="343" dur="1000"/>
                                        <p:tgtEl>
                                          <p:spTgt spid="45"/>
                                        </p:tgtEl>
                                        <p:attrNameLst>
                                          <p:attrName>ppt_x</p:attrName>
                                        </p:attrNameLst>
                                      </p:cBhvr>
                                      <p:tavLst>
                                        <p:tav tm="0">
                                          <p:val>
                                            <p:strVal val="ppt_x"/>
                                          </p:val>
                                        </p:tav>
                                        <p:tav tm="100000">
                                          <p:val>
                                            <p:strVal val="1+ppt_w/2"/>
                                          </p:val>
                                        </p:tav>
                                      </p:tavLst>
                                    </p:anim>
                                    <p:anim calcmode="lin" valueType="num">
                                      <p:cBhvr additive="base">
                                        <p:cTn id="344" dur="1000"/>
                                        <p:tgtEl>
                                          <p:spTgt spid="45"/>
                                        </p:tgtEl>
                                        <p:attrNameLst>
                                          <p:attrName>ppt_y</p:attrName>
                                        </p:attrNameLst>
                                      </p:cBhvr>
                                      <p:tavLst>
                                        <p:tav tm="0">
                                          <p:val>
                                            <p:strVal val="ppt_y"/>
                                          </p:val>
                                        </p:tav>
                                        <p:tav tm="100000">
                                          <p:val>
                                            <p:strVal val="ppt_y"/>
                                          </p:val>
                                        </p:tav>
                                      </p:tavLst>
                                    </p:anim>
                                    <p:set>
                                      <p:cBhvr>
                                        <p:cTn id="345" dur="1" fill="hold">
                                          <p:stCondLst>
                                            <p:cond delay="999"/>
                                          </p:stCondLst>
                                        </p:cTn>
                                        <p:tgtEl>
                                          <p:spTgt spid="45"/>
                                        </p:tgtEl>
                                        <p:attrNameLst>
                                          <p:attrName>style.visibility</p:attrName>
                                        </p:attrNameLst>
                                      </p:cBhvr>
                                      <p:to>
                                        <p:strVal val="hidden"/>
                                      </p:to>
                                    </p:set>
                                  </p:childTnLst>
                                </p:cTn>
                              </p:par>
                              <p:par>
                                <p:cTn id="346" presetID="2" presetClass="exit" presetSubtype="2" fill="hold" nodeType="withEffect">
                                  <p:stCondLst>
                                    <p:cond delay="0"/>
                                  </p:stCondLst>
                                  <p:childTnLst>
                                    <p:anim calcmode="lin" valueType="num">
                                      <p:cBhvr additive="base">
                                        <p:cTn id="347" dur="1000"/>
                                        <p:tgtEl>
                                          <p:spTgt spid="7170"/>
                                        </p:tgtEl>
                                        <p:attrNameLst>
                                          <p:attrName>ppt_x</p:attrName>
                                        </p:attrNameLst>
                                      </p:cBhvr>
                                      <p:tavLst>
                                        <p:tav tm="0">
                                          <p:val>
                                            <p:strVal val="ppt_x"/>
                                          </p:val>
                                        </p:tav>
                                        <p:tav tm="100000">
                                          <p:val>
                                            <p:strVal val="1+ppt_w/2"/>
                                          </p:val>
                                        </p:tav>
                                      </p:tavLst>
                                    </p:anim>
                                    <p:anim calcmode="lin" valueType="num">
                                      <p:cBhvr additive="base">
                                        <p:cTn id="348" dur="1000"/>
                                        <p:tgtEl>
                                          <p:spTgt spid="7170"/>
                                        </p:tgtEl>
                                        <p:attrNameLst>
                                          <p:attrName>ppt_y</p:attrName>
                                        </p:attrNameLst>
                                      </p:cBhvr>
                                      <p:tavLst>
                                        <p:tav tm="0">
                                          <p:val>
                                            <p:strVal val="ppt_y"/>
                                          </p:val>
                                        </p:tav>
                                        <p:tav tm="100000">
                                          <p:val>
                                            <p:strVal val="ppt_y"/>
                                          </p:val>
                                        </p:tav>
                                      </p:tavLst>
                                    </p:anim>
                                    <p:set>
                                      <p:cBhvr>
                                        <p:cTn id="349" dur="1" fill="hold">
                                          <p:stCondLst>
                                            <p:cond delay="999"/>
                                          </p:stCondLst>
                                        </p:cTn>
                                        <p:tgtEl>
                                          <p:spTgt spid="7170"/>
                                        </p:tgtEl>
                                        <p:attrNameLst>
                                          <p:attrName>style.visibility</p:attrName>
                                        </p:attrNameLst>
                                      </p:cBhvr>
                                      <p:to>
                                        <p:strVal val="hidden"/>
                                      </p:to>
                                    </p:set>
                                  </p:childTnLst>
                                </p:cTn>
                              </p:par>
                              <p:par>
                                <p:cTn id="350" presetID="17" presetClass="entr" presetSubtype="8" fill="hold" grpId="0" nodeType="withEffect">
                                  <p:stCondLst>
                                    <p:cond delay="0"/>
                                  </p:stCondLst>
                                  <p:childTnLst>
                                    <p:set>
                                      <p:cBhvr>
                                        <p:cTn id="351" dur="1" fill="hold">
                                          <p:stCondLst>
                                            <p:cond delay="0"/>
                                          </p:stCondLst>
                                        </p:cTn>
                                        <p:tgtEl>
                                          <p:spTgt spid="36"/>
                                        </p:tgtEl>
                                        <p:attrNameLst>
                                          <p:attrName>style.visibility</p:attrName>
                                        </p:attrNameLst>
                                      </p:cBhvr>
                                      <p:to>
                                        <p:strVal val="visible"/>
                                      </p:to>
                                    </p:set>
                                    <p:anim calcmode="lin" valueType="num">
                                      <p:cBhvr>
                                        <p:cTn id="352" dur="1000" fill="hold"/>
                                        <p:tgtEl>
                                          <p:spTgt spid="36"/>
                                        </p:tgtEl>
                                        <p:attrNameLst>
                                          <p:attrName>ppt_x</p:attrName>
                                        </p:attrNameLst>
                                      </p:cBhvr>
                                      <p:tavLst>
                                        <p:tav tm="0">
                                          <p:val>
                                            <p:strVal val="#ppt_x-#ppt_w/2"/>
                                          </p:val>
                                        </p:tav>
                                        <p:tav tm="100000">
                                          <p:val>
                                            <p:strVal val="#ppt_x"/>
                                          </p:val>
                                        </p:tav>
                                      </p:tavLst>
                                    </p:anim>
                                    <p:anim calcmode="lin" valueType="num">
                                      <p:cBhvr>
                                        <p:cTn id="353" dur="1000" fill="hold"/>
                                        <p:tgtEl>
                                          <p:spTgt spid="36"/>
                                        </p:tgtEl>
                                        <p:attrNameLst>
                                          <p:attrName>ppt_y</p:attrName>
                                        </p:attrNameLst>
                                      </p:cBhvr>
                                      <p:tavLst>
                                        <p:tav tm="0">
                                          <p:val>
                                            <p:strVal val="#ppt_y"/>
                                          </p:val>
                                        </p:tav>
                                        <p:tav tm="100000">
                                          <p:val>
                                            <p:strVal val="#ppt_y"/>
                                          </p:val>
                                        </p:tav>
                                      </p:tavLst>
                                    </p:anim>
                                    <p:anim calcmode="lin" valueType="num">
                                      <p:cBhvr>
                                        <p:cTn id="354" dur="1000" fill="hold"/>
                                        <p:tgtEl>
                                          <p:spTgt spid="36"/>
                                        </p:tgtEl>
                                        <p:attrNameLst>
                                          <p:attrName>ppt_w</p:attrName>
                                        </p:attrNameLst>
                                      </p:cBhvr>
                                      <p:tavLst>
                                        <p:tav tm="0">
                                          <p:val>
                                            <p:fltVal val="0"/>
                                          </p:val>
                                        </p:tav>
                                        <p:tav tm="100000">
                                          <p:val>
                                            <p:strVal val="#ppt_w"/>
                                          </p:val>
                                        </p:tav>
                                      </p:tavLst>
                                    </p:anim>
                                    <p:anim calcmode="lin" valueType="num">
                                      <p:cBhvr>
                                        <p:cTn id="355" dur="1000" fill="hold"/>
                                        <p:tgtEl>
                                          <p:spTgt spid="36"/>
                                        </p:tgtEl>
                                        <p:attrNameLst>
                                          <p:attrName>ppt_h</p:attrName>
                                        </p:attrNameLst>
                                      </p:cBhvr>
                                      <p:tavLst>
                                        <p:tav tm="0">
                                          <p:val>
                                            <p:strVal val="#ppt_h"/>
                                          </p:val>
                                        </p:tav>
                                        <p:tav tm="100000">
                                          <p:val>
                                            <p:strVal val="#ppt_h"/>
                                          </p:val>
                                        </p:tav>
                                      </p:tavLst>
                                    </p:anim>
                                  </p:childTnLst>
                                </p:cTn>
                              </p:par>
                              <p:par>
                                <p:cTn id="356" presetID="17" presetClass="entr" presetSubtype="8" fill="hold" nodeType="withEffect">
                                  <p:stCondLst>
                                    <p:cond delay="0"/>
                                  </p:stCondLst>
                                  <p:childTnLst>
                                    <p:set>
                                      <p:cBhvr>
                                        <p:cTn id="357" dur="1" fill="hold">
                                          <p:stCondLst>
                                            <p:cond delay="0"/>
                                          </p:stCondLst>
                                        </p:cTn>
                                        <p:tgtEl>
                                          <p:spTgt spid="8"/>
                                        </p:tgtEl>
                                        <p:attrNameLst>
                                          <p:attrName>style.visibility</p:attrName>
                                        </p:attrNameLst>
                                      </p:cBhvr>
                                      <p:to>
                                        <p:strVal val="visible"/>
                                      </p:to>
                                    </p:set>
                                    <p:anim calcmode="lin" valueType="num">
                                      <p:cBhvr>
                                        <p:cTn id="358" dur="1000" fill="hold"/>
                                        <p:tgtEl>
                                          <p:spTgt spid="8"/>
                                        </p:tgtEl>
                                        <p:attrNameLst>
                                          <p:attrName>ppt_x</p:attrName>
                                        </p:attrNameLst>
                                      </p:cBhvr>
                                      <p:tavLst>
                                        <p:tav tm="0">
                                          <p:val>
                                            <p:strVal val="#ppt_x-#ppt_w/2"/>
                                          </p:val>
                                        </p:tav>
                                        <p:tav tm="100000">
                                          <p:val>
                                            <p:strVal val="#ppt_x"/>
                                          </p:val>
                                        </p:tav>
                                      </p:tavLst>
                                    </p:anim>
                                    <p:anim calcmode="lin" valueType="num">
                                      <p:cBhvr>
                                        <p:cTn id="359" dur="1000" fill="hold"/>
                                        <p:tgtEl>
                                          <p:spTgt spid="8"/>
                                        </p:tgtEl>
                                        <p:attrNameLst>
                                          <p:attrName>ppt_y</p:attrName>
                                        </p:attrNameLst>
                                      </p:cBhvr>
                                      <p:tavLst>
                                        <p:tav tm="0">
                                          <p:val>
                                            <p:strVal val="#ppt_y"/>
                                          </p:val>
                                        </p:tav>
                                        <p:tav tm="100000">
                                          <p:val>
                                            <p:strVal val="#ppt_y"/>
                                          </p:val>
                                        </p:tav>
                                      </p:tavLst>
                                    </p:anim>
                                    <p:anim calcmode="lin" valueType="num">
                                      <p:cBhvr>
                                        <p:cTn id="360" dur="1000" fill="hold"/>
                                        <p:tgtEl>
                                          <p:spTgt spid="8"/>
                                        </p:tgtEl>
                                        <p:attrNameLst>
                                          <p:attrName>ppt_w</p:attrName>
                                        </p:attrNameLst>
                                      </p:cBhvr>
                                      <p:tavLst>
                                        <p:tav tm="0">
                                          <p:val>
                                            <p:fltVal val="0"/>
                                          </p:val>
                                        </p:tav>
                                        <p:tav tm="100000">
                                          <p:val>
                                            <p:strVal val="#ppt_w"/>
                                          </p:val>
                                        </p:tav>
                                      </p:tavLst>
                                    </p:anim>
                                    <p:anim calcmode="lin" valueType="num">
                                      <p:cBhvr>
                                        <p:cTn id="361" dur="1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362" fill="hold">
                      <p:stCondLst>
                        <p:cond delay="indefinite"/>
                      </p:stCondLst>
                      <p:childTnLst>
                        <p:par>
                          <p:cTn id="363" fill="hold">
                            <p:stCondLst>
                              <p:cond delay="0"/>
                            </p:stCondLst>
                            <p:childTnLst>
                              <p:par>
                                <p:cTn id="364" presetID="2" presetClass="exit" presetSubtype="2" fill="hold" nodeType="clickEffect">
                                  <p:stCondLst>
                                    <p:cond delay="0"/>
                                  </p:stCondLst>
                                  <p:childTnLst>
                                    <p:anim calcmode="lin" valueType="num">
                                      <p:cBhvr additive="base">
                                        <p:cTn id="365" dur="1000"/>
                                        <p:tgtEl>
                                          <p:spTgt spid="8"/>
                                        </p:tgtEl>
                                        <p:attrNameLst>
                                          <p:attrName>ppt_x</p:attrName>
                                        </p:attrNameLst>
                                      </p:cBhvr>
                                      <p:tavLst>
                                        <p:tav tm="0">
                                          <p:val>
                                            <p:strVal val="ppt_x"/>
                                          </p:val>
                                        </p:tav>
                                        <p:tav tm="100000">
                                          <p:val>
                                            <p:strVal val="1+ppt_w/2"/>
                                          </p:val>
                                        </p:tav>
                                      </p:tavLst>
                                    </p:anim>
                                    <p:anim calcmode="lin" valueType="num">
                                      <p:cBhvr additive="base">
                                        <p:cTn id="366" dur="1000"/>
                                        <p:tgtEl>
                                          <p:spTgt spid="8"/>
                                        </p:tgtEl>
                                        <p:attrNameLst>
                                          <p:attrName>ppt_y</p:attrName>
                                        </p:attrNameLst>
                                      </p:cBhvr>
                                      <p:tavLst>
                                        <p:tav tm="0">
                                          <p:val>
                                            <p:strVal val="ppt_y"/>
                                          </p:val>
                                        </p:tav>
                                        <p:tav tm="100000">
                                          <p:val>
                                            <p:strVal val="ppt_y"/>
                                          </p:val>
                                        </p:tav>
                                      </p:tavLst>
                                    </p:anim>
                                    <p:set>
                                      <p:cBhvr>
                                        <p:cTn id="367" dur="1" fill="hold">
                                          <p:stCondLst>
                                            <p:cond delay="999"/>
                                          </p:stCondLst>
                                        </p:cTn>
                                        <p:tgtEl>
                                          <p:spTgt spid="8"/>
                                        </p:tgtEl>
                                        <p:attrNameLst>
                                          <p:attrName>style.visibility</p:attrName>
                                        </p:attrNameLst>
                                      </p:cBhvr>
                                      <p:to>
                                        <p:strVal val="hidden"/>
                                      </p:to>
                                    </p:set>
                                  </p:childTnLst>
                                </p:cTn>
                              </p:par>
                              <p:par>
                                <p:cTn id="368" presetID="17" presetClass="entr" presetSubtype="8" fill="hold" nodeType="withEffect">
                                  <p:stCondLst>
                                    <p:cond delay="0"/>
                                  </p:stCondLst>
                                  <p:childTnLst>
                                    <p:set>
                                      <p:cBhvr>
                                        <p:cTn id="369" dur="1" fill="hold">
                                          <p:stCondLst>
                                            <p:cond delay="0"/>
                                          </p:stCondLst>
                                        </p:cTn>
                                        <p:tgtEl>
                                          <p:spTgt spid="14"/>
                                        </p:tgtEl>
                                        <p:attrNameLst>
                                          <p:attrName>style.visibility</p:attrName>
                                        </p:attrNameLst>
                                      </p:cBhvr>
                                      <p:to>
                                        <p:strVal val="visible"/>
                                      </p:to>
                                    </p:set>
                                    <p:anim calcmode="lin" valueType="num">
                                      <p:cBhvr>
                                        <p:cTn id="370" dur="1000" fill="hold"/>
                                        <p:tgtEl>
                                          <p:spTgt spid="14"/>
                                        </p:tgtEl>
                                        <p:attrNameLst>
                                          <p:attrName>ppt_x</p:attrName>
                                        </p:attrNameLst>
                                      </p:cBhvr>
                                      <p:tavLst>
                                        <p:tav tm="0">
                                          <p:val>
                                            <p:strVal val="#ppt_x-#ppt_w/2"/>
                                          </p:val>
                                        </p:tav>
                                        <p:tav tm="100000">
                                          <p:val>
                                            <p:strVal val="#ppt_x"/>
                                          </p:val>
                                        </p:tav>
                                      </p:tavLst>
                                    </p:anim>
                                    <p:anim calcmode="lin" valueType="num">
                                      <p:cBhvr>
                                        <p:cTn id="371" dur="1000" fill="hold"/>
                                        <p:tgtEl>
                                          <p:spTgt spid="14"/>
                                        </p:tgtEl>
                                        <p:attrNameLst>
                                          <p:attrName>ppt_y</p:attrName>
                                        </p:attrNameLst>
                                      </p:cBhvr>
                                      <p:tavLst>
                                        <p:tav tm="0">
                                          <p:val>
                                            <p:strVal val="#ppt_y"/>
                                          </p:val>
                                        </p:tav>
                                        <p:tav tm="100000">
                                          <p:val>
                                            <p:strVal val="#ppt_y"/>
                                          </p:val>
                                        </p:tav>
                                      </p:tavLst>
                                    </p:anim>
                                    <p:anim calcmode="lin" valueType="num">
                                      <p:cBhvr>
                                        <p:cTn id="372" dur="1000" fill="hold"/>
                                        <p:tgtEl>
                                          <p:spTgt spid="14"/>
                                        </p:tgtEl>
                                        <p:attrNameLst>
                                          <p:attrName>ppt_w</p:attrName>
                                        </p:attrNameLst>
                                      </p:cBhvr>
                                      <p:tavLst>
                                        <p:tav tm="0">
                                          <p:val>
                                            <p:fltVal val="0"/>
                                          </p:val>
                                        </p:tav>
                                        <p:tav tm="100000">
                                          <p:val>
                                            <p:strVal val="#ppt_w"/>
                                          </p:val>
                                        </p:tav>
                                      </p:tavLst>
                                    </p:anim>
                                    <p:anim calcmode="lin" valueType="num">
                                      <p:cBhvr>
                                        <p:cTn id="373" dur="1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74" fill="hold">
                      <p:stCondLst>
                        <p:cond delay="indefinite"/>
                      </p:stCondLst>
                      <p:childTnLst>
                        <p:par>
                          <p:cTn id="375" fill="hold">
                            <p:stCondLst>
                              <p:cond delay="0"/>
                            </p:stCondLst>
                            <p:childTnLst>
                              <p:par>
                                <p:cTn id="376" presetID="2" presetClass="exit" presetSubtype="2" fill="hold" nodeType="clickEffect">
                                  <p:stCondLst>
                                    <p:cond delay="0"/>
                                  </p:stCondLst>
                                  <p:childTnLst>
                                    <p:anim calcmode="lin" valueType="num">
                                      <p:cBhvr additive="base">
                                        <p:cTn id="377" dur="1000"/>
                                        <p:tgtEl>
                                          <p:spTgt spid="14"/>
                                        </p:tgtEl>
                                        <p:attrNameLst>
                                          <p:attrName>ppt_x</p:attrName>
                                        </p:attrNameLst>
                                      </p:cBhvr>
                                      <p:tavLst>
                                        <p:tav tm="0">
                                          <p:val>
                                            <p:strVal val="ppt_x"/>
                                          </p:val>
                                        </p:tav>
                                        <p:tav tm="100000">
                                          <p:val>
                                            <p:strVal val="1+ppt_w/2"/>
                                          </p:val>
                                        </p:tav>
                                      </p:tavLst>
                                    </p:anim>
                                    <p:anim calcmode="lin" valueType="num">
                                      <p:cBhvr additive="base">
                                        <p:cTn id="378" dur="1000"/>
                                        <p:tgtEl>
                                          <p:spTgt spid="14"/>
                                        </p:tgtEl>
                                        <p:attrNameLst>
                                          <p:attrName>ppt_y</p:attrName>
                                        </p:attrNameLst>
                                      </p:cBhvr>
                                      <p:tavLst>
                                        <p:tav tm="0">
                                          <p:val>
                                            <p:strVal val="ppt_y"/>
                                          </p:val>
                                        </p:tav>
                                        <p:tav tm="100000">
                                          <p:val>
                                            <p:strVal val="ppt_y"/>
                                          </p:val>
                                        </p:tav>
                                      </p:tavLst>
                                    </p:anim>
                                    <p:set>
                                      <p:cBhvr>
                                        <p:cTn id="379" dur="1" fill="hold">
                                          <p:stCondLst>
                                            <p:cond delay="999"/>
                                          </p:stCondLst>
                                        </p:cTn>
                                        <p:tgtEl>
                                          <p:spTgt spid="14"/>
                                        </p:tgtEl>
                                        <p:attrNameLst>
                                          <p:attrName>style.visibility</p:attrName>
                                        </p:attrNameLst>
                                      </p:cBhvr>
                                      <p:to>
                                        <p:strVal val="hidden"/>
                                      </p:to>
                                    </p:set>
                                  </p:childTnLst>
                                </p:cTn>
                              </p:par>
                              <p:par>
                                <p:cTn id="380" presetID="17" presetClass="entr" presetSubtype="8" fill="hold" nodeType="withEffect">
                                  <p:stCondLst>
                                    <p:cond delay="0"/>
                                  </p:stCondLst>
                                  <p:childTnLst>
                                    <p:set>
                                      <p:cBhvr>
                                        <p:cTn id="381" dur="1" fill="hold">
                                          <p:stCondLst>
                                            <p:cond delay="0"/>
                                          </p:stCondLst>
                                        </p:cTn>
                                        <p:tgtEl>
                                          <p:spTgt spid="15"/>
                                        </p:tgtEl>
                                        <p:attrNameLst>
                                          <p:attrName>style.visibility</p:attrName>
                                        </p:attrNameLst>
                                      </p:cBhvr>
                                      <p:to>
                                        <p:strVal val="visible"/>
                                      </p:to>
                                    </p:set>
                                    <p:anim calcmode="lin" valueType="num">
                                      <p:cBhvr>
                                        <p:cTn id="382" dur="1000" fill="hold"/>
                                        <p:tgtEl>
                                          <p:spTgt spid="15"/>
                                        </p:tgtEl>
                                        <p:attrNameLst>
                                          <p:attrName>ppt_x</p:attrName>
                                        </p:attrNameLst>
                                      </p:cBhvr>
                                      <p:tavLst>
                                        <p:tav tm="0">
                                          <p:val>
                                            <p:strVal val="#ppt_x-#ppt_w/2"/>
                                          </p:val>
                                        </p:tav>
                                        <p:tav tm="100000">
                                          <p:val>
                                            <p:strVal val="#ppt_x"/>
                                          </p:val>
                                        </p:tav>
                                      </p:tavLst>
                                    </p:anim>
                                    <p:anim calcmode="lin" valueType="num">
                                      <p:cBhvr>
                                        <p:cTn id="383" dur="1000" fill="hold"/>
                                        <p:tgtEl>
                                          <p:spTgt spid="15"/>
                                        </p:tgtEl>
                                        <p:attrNameLst>
                                          <p:attrName>ppt_y</p:attrName>
                                        </p:attrNameLst>
                                      </p:cBhvr>
                                      <p:tavLst>
                                        <p:tav tm="0">
                                          <p:val>
                                            <p:strVal val="#ppt_y"/>
                                          </p:val>
                                        </p:tav>
                                        <p:tav tm="100000">
                                          <p:val>
                                            <p:strVal val="#ppt_y"/>
                                          </p:val>
                                        </p:tav>
                                      </p:tavLst>
                                    </p:anim>
                                    <p:anim calcmode="lin" valueType="num">
                                      <p:cBhvr>
                                        <p:cTn id="384" dur="1000" fill="hold"/>
                                        <p:tgtEl>
                                          <p:spTgt spid="15"/>
                                        </p:tgtEl>
                                        <p:attrNameLst>
                                          <p:attrName>ppt_w</p:attrName>
                                        </p:attrNameLst>
                                      </p:cBhvr>
                                      <p:tavLst>
                                        <p:tav tm="0">
                                          <p:val>
                                            <p:fltVal val="0"/>
                                          </p:val>
                                        </p:tav>
                                        <p:tav tm="100000">
                                          <p:val>
                                            <p:strVal val="#ppt_w"/>
                                          </p:val>
                                        </p:tav>
                                      </p:tavLst>
                                    </p:anim>
                                    <p:anim calcmode="lin" valueType="num">
                                      <p:cBhvr>
                                        <p:cTn id="385" dur="1000" fill="hold"/>
                                        <p:tgtEl>
                                          <p:spTgt spid="15"/>
                                        </p:tgtEl>
                                        <p:attrNameLst>
                                          <p:attrName>ppt_h</p:attrName>
                                        </p:attrNameLst>
                                      </p:cBhvr>
                                      <p:tavLst>
                                        <p:tav tm="0">
                                          <p:val>
                                            <p:strVal val="#ppt_h"/>
                                          </p:val>
                                        </p:tav>
                                        <p:tav tm="100000">
                                          <p:val>
                                            <p:strVal val="#ppt_h"/>
                                          </p:val>
                                        </p:tav>
                                      </p:tavLst>
                                    </p:anim>
                                  </p:childTnLst>
                                </p:cTn>
                              </p:par>
                              <p:par>
                                <p:cTn id="386" presetID="17" presetClass="entr" presetSubtype="8" fill="hold" grpId="0" nodeType="withEffect">
                                  <p:stCondLst>
                                    <p:cond delay="0"/>
                                  </p:stCondLst>
                                  <p:childTnLst>
                                    <p:set>
                                      <p:cBhvr>
                                        <p:cTn id="387" dur="1" fill="hold">
                                          <p:stCondLst>
                                            <p:cond delay="0"/>
                                          </p:stCondLst>
                                        </p:cTn>
                                        <p:tgtEl>
                                          <p:spTgt spid="40"/>
                                        </p:tgtEl>
                                        <p:attrNameLst>
                                          <p:attrName>style.visibility</p:attrName>
                                        </p:attrNameLst>
                                      </p:cBhvr>
                                      <p:to>
                                        <p:strVal val="visible"/>
                                      </p:to>
                                    </p:set>
                                    <p:anim calcmode="lin" valueType="num">
                                      <p:cBhvr>
                                        <p:cTn id="388" dur="1000" fill="hold"/>
                                        <p:tgtEl>
                                          <p:spTgt spid="40"/>
                                        </p:tgtEl>
                                        <p:attrNameLst>
                                          <p:attrName>ppt_x</p:attrName>
                                        </p:attrNameLst>
                                      </p:cBhvr>
                                      <p:tavLst>
                                        <p:tav tm="0">
                                          <p:val>
                                            <p:strVal val="#ppt_x-#ppt_w/2"/>
                                          </p:val>
                                        </p:tav>
                                        <p:tav tm="100000">
                                          <p:val>
                                            <p:strVal val="#ppt_x"/>
                                          </p:val>
                                        </p:tav>
                                      </p:tavLst>
                                    </p:anim>
                                    <p:anim calcmode="lin" valueType="num">
                                      <p:cBhvr>
                                        <p:cTn id="389" dur="1000" fill="hold"/>
                                        <p:tgtEl>
                                          <p:spTgt spid="40"/>
                                        </p:tgtEl>
                                        <p:attrNameLst>
                                          <p:attrName>ppt_y</p:attrName>
                                        </p:attrNameLst>
                                      </p:cBhvr>
                                      <p:tavLst>
                                        <p:tav tm="0">
                                          <p:val>
                                            <p:strVal val="#ppt_y"/>
                                          </p:val>
                                        </p:tav>
                                        <p:tav tm="100000">
                                          <p:val>
                                            <p:strVal val="#ppt_y"/>
                                          </p:val>
                                        </p:tav>
                                      </p:tavLst>
                                    </p:anim>
                                    <p:anim calcmode="lin" valueType="num">
                                      <p:cBhvr>
                                        <p:cTn id="390" dur="1000" fill="hold"/>
                                        <p:tgtEl>
                                          <p:spTgt spid="40"/>
                                        </p:tgtEl>
                                        <p:attrNameLst>
                                          <p:attrName>ppt_w</p:attrName>
                                        </p:attrNameLst>
                                      </p:cBhvr>
                                      <p:tavLst>
                                        <p:tav tm="0">
                                          <p:val>
                                            <p:fltVal val="0"/>
                                          </p:val>
                                        </p:tav>
                                        <p:tav tm="100000">
                                          <p:val>
                                            <p:strVal val="#ppt_w"/>
                                          </p:val>
                                        </p:tav>
                                      </p:tavLst>
                                    </p:anim>
                                    <p:anim calcmode="lin" valueType="num">
                                      <p:cBhvr>
                                        <p:cTn id="391" dur="1000" fill="hold"/>
                                        <p:tgtEl>
                                          <p:spTgt spid="40"/>
                                        </p:tgtEl>
                                        <p:attrNameLst>
                                          <p:attrName>ppt_h</p:attrName>
                                        </p:attrNameLst>
                                      </p:cBhvr>
                                      <p:tavLst>
                                        <p:tav tm="0">
                                          <p:val>
                                            <p:strVal val="#ppt_h"/>
                                          </p:val>
                                        </p:tav>
                                        <p:tav tm="100000">
                                          <p:val>
                                            <p:strVal val="#ppt_h"/>
                                          </p:val>
                                        </p:tav>
                                      </p:tavLst>
                                    </p:anim>
                                  </p:childTnLst>
                                </p:cTn>
                              </p:par>
                              <p:par>
                                <p:cTn id="392" presetID="2" presetClass="exit" presetSubtype="2" fill="hold" nodeType="withEffect">
                                  <p:stCondLst>
                                    <p:cond delay="0"/>
                                  </p:stCondLst>
                                  <p:childTnLst>
                                    <p:anim calcmode="lin" valueType="num">
                                      <p:cBhvr additive="base">
                                        <p:cTn id="393" dur="1000"/>
                                        <p:tgtEl>
                                          <p:spTgt spid="36"/>
                                        </p:tgtEl>
                                        <p:attrNameLst>
                                          <p:attrName>ppt_x</p:attrName>
                                        </p:attrNameLst>
                                      </p:cBhvr>
                                      <p:tavLst>
                                        <p:tav tm="0">
                                          <p:val>
                                            <p:strVal val="ppt_x"/>
                                          </p:val>
                                        </p:tav>
                                        <p:tav tm="100000">
                                          <p:val>
                                            <p:strVal val="1+ppt_w/2"/>
                                          </p:val>
                                        </p:tav>
                                      </p:tavLst>
                                    </p:anim>
                                    <p:anim calcmode="lin" valueType="num">
                                      <p:cBhvr additive="base">
                                        <p:cTn id="394" dur="1000"/>
                                        <p:tgtEl>
                                          <p:spTgt spid="36"/>
                                        </p:tgtEl>
                                        <p:attrNameLst>
                                          <p:attrName>ppt_y</p:attrName>
                                        </p:attrNameLst>
                                      </p:cBhvr>
                                      <p:tavLst>
                                        <p:tav tm="0">
                                          <p:val>
                                            <p:strVal val="ppt_y"/>
                                          </p:val>
                                        </p:tav>
                                        <p:tav tm="100000">
                                          <p:val>
                                            <p:strVal val="ppt_y"/>
                                          </p:val>
                                        </p:tav>
                                      </p:tavLst>
                                    </p:anim>
                                    <p:set>
                                      <p:cBhvr>
                                        <p:cTn id="395" dur="1" fill="hold">
                                          <p:stCondLst>
                                            <p:cond delay="999"/>
                                          </p:stCondLst>
                                        </p:cTn>
                                        <p:tgtEl>
                                          <p:spTgt spid="36"/>
                                        </p:tgtEl>
                                        <p:attrNameLst>
                                          <p:attrName>style.visibility</p:attrName>
                                        </p:attrNameLst>
                                      </p:cBhvr>
                                      <p:to>
                                        <p:strVal val="hidden"/>
                                      </p:to>
                                    </p:set>
                                  </p:childTnLst>
                                </p:cTn>
                              </p:par>
                            </p:childTnLst>
                          </p:cTn>
                        </p:par>
                      </p:childTnLst>
                    </p:cTn>
                  </p:par>
                  <p:par>
                    <p:cTn id="396" fill="hold">
                      <p:stCondLst>
                        <p:cond delay="indefinite"/>
                      </p:stCondLst>
                      <p:childTnLst>
                        <p:par>
                          <p:cTn id="397" fill="hold">
                            <p:stCondLst>
                              <p:cond delay="0"/>
                            </p:stCondLst>
                            <p:childTnLst>
                              <p:par>
                                <p:cTn id="398" presetID="17" presetClass="entr" presetSubtype="8" fill="hold" grpId="0" nodeType="clickEffect">
                                  <p:stCondLst>
                                    <p:cond delay="0"/>
                                  </p:stCondLst>
                                  <p:childTnLst>
                                    <p:set>
                                      <p:cBhvr>
                                        <p:cTn id="399" dur="1" fill="hold">
                                          <p:stCondLst>
                                            <p:cond delay="0"/>
                                          </p:stCondLst>
                                        </p:cTn>
                                        <p:tgtEl>
                                          <p:spTgt spid="43"/>
                                        </p:tgtEl>
                                        <p:attrNameLst>
                                          <p:attrName>style.visibility</p:attrName>
                                        </p:attrNameLst>
                                      </p:cBhvr>
                                      <p:to>
                                        <p:strVal val="visible"/>
                                      </p:to>
                                    </p:set>
                                    <p:anim calcmode="lin" valueType="num">
                                      <p:cBhvr>
                                        <p:cTn id="400" dur="1000" fill="hold"/>
                                        <p:tgtEl>
                                          <p:spTgt spid="43"/>
                                        </p:tgtEl>
                                        <p:attrNameLst>
                                          <p:attrName>ppt_x</p:attrName>
                                        </p:attrNameLst>
                                      </p:cBhvr>
                                      <p:tavLst>
                                        <p:tav tm="0">
                                          <p:val>
                                            <p:strVal val="#ppt_x-#ppt_w/2"/>
                                          </p:val>
                                        </p:tav>
                                        <p:tav tm="100000">
                                          <p:val>
                                            <p:strVal val="#ppt_x"/>
                                          </p:val>
                                        </p:tav>
                                      </p:tavLst>
                                    </p:anim>
                                    <p:anim calcmode="lin" valueType="num">
                                      <p:cBhvr>
                                        <p:cTn id="401" dur="1000" fill="hold"/>
                                        <p:tgtEl>
                                          <p:spTgt spid="43"/>
                                        </p:tgtEl>
                                        <p:attrNameLst>
                                          <p:attrName>ppt_y</p:attrName>
                                        </p:attrNameLst>
                                      </p:cBhvr>
                                      <p:tavLst>
                                        <p:tav tm="0">
                                          <p:val>
                                            <p:strVal val="#ppt_y"/>
                                          </p:val>
                                        </p:tav>
                                        <p:tav tm="100000">
                                          <p:val>
                                            <p:strVal val="#ppt_y"/>
                                          </p:val>
                                        </p:tav>
                                      </p:tavLst>
                                    </p:anim>
                                    <p:anim calcmode="lin" valueType="num">
                                      <p:cBhvr>
                                        <p:cTn id="402" dur="1000" fill="hold"/>
                                        <p:tgtEl>
                                          <p:spTgt spid="43"/>
                                        </p:tgtEl>
                                        <p:attrNameLst>
                                          <p:attrName>ppt_w</p:attrName>
                                        </p:attrNameLst>
                                      </p:cBhvr>
                                      <p:tavLst>
                                        <p:tav tm="0">
                                          <p:val>
                                            <p:fltVal val="0"/>
                                          </p:val>
                                        </p:tav>
                                        <p:tav tm="100000">
                                          <p:val>
                                            <p:strVal val="#ppt_w"/>
                                          </p:val>
                                        </p:tav>
                                      </p:tavLst>
                                    </p:anim>
                                    <p:anim calcmode="lin" valueType="num">
                                      <p:cBhvr>
                                        <p:cTn id="403" dur="1000" fill="hold"/>
                                        <p:tgtEl>
                                          <p:spTgt spid="43"/>
                                        </p:tgtEl>
                                        <p:attrNameLst>
                                          <p:attrName>ppt_h</p:attrName>
                                        </p:attrNameLst>
                                      </p:cBhvr>
                                      <p:tavLst>
                                        <p:tav tm="0">
                                          <p:val>
                                            <p:strVal val="#ppt_h"/>
                                          </p:val>
                                        </p:tav>
                                        <p:tav tm="100000">
                                          <p:val>
                                            <p:strVal val="#ppt_h"/>
                                          </p:val>
                                        </p:tav>
                                      </p:tavLst>
                                    </p:anim>
                                  </p:childTnLst>
                                </p:cTn>
                              </p:par>
                              <p:par>
                                <p:cTn id="404" presetID="2" presetClass="exit" presetSubtype="2" fill="hold" nodeType="withEffect">
                                  <p:stCondLst>
                                    <p:cond delay="0"/>
                                  </p:stCondLst>
                                  <p:childTnLst>
                                    <p:anim calcmode="lin" valueType="num">
                                      <p:cBhvr additive="base">
                                        <p:cTn id="405" dur="1000"/>
                                        <p:tgtEl>
                                          <p:spTgt spid="15"/>
                                        </p:tgtEl>
                                        <p:attrNameLst>
                                          <p:attrName>ppt_x</p:attrName>
                                        </p:attrNameLst>
                                      </p:cBhvr>
                                      <p:tavLst>
                                        <p:tav tm="0">
                                          <p:val>
                                            <p:strVal val="ppt_x"/>
                                          </p:val>
                                        </p:tav>
                                        <p:tav tm="100000">
                                          <p:val>
                                            <p:strVal val="1+ppt_w/2"/>
                                          </p:val>
                                        </p:tav>
                                      </p:tavLst>
                                    </p:anim>
                                    <p:anim calcmode="lin" valueType="num">
                                      <p:cBhvr additive="base">
                                        <p:cTn id="406" dur="1000"/>
                                        <p:tgtEl>
                                          <p:spTgt spid="15"/>
                                        </p:tgtEl>
                                        <p:attrNameLst>
                                          <p:attrName>ppt_y</p:attrName>
                                        </p:attrNameLst>
                                      </p:cBhvr>
                                      <p:tavLst>
                                        <p:tav tm="0">
                                          <p:val>
                                            <p:strVal val="ppt_y"/>
                                          </p:val>
                                        </p:tav>
                                        <p:tav tm="100000">
                                          <p:val>
                                            <p:strVal val="ppt_y"/>
                                          </p:val>
                                        </p:tav>
                                      </p:tavLst>
                                    </p:anim>
                                    <p:set>
                                      <p:cBhvr>
                                        <p:cTn id="407" dur="1" fill="hold">
                                          <p:stCondLst>
                                            <p:cond delay="999"/>
                                          </p:stCondLst>
                                        </p:cTn>
                                        <p:tgtEl>
                                          <p:spTgt spid="15"/>
                                        </p:tgtEl>
                                        <p:attrNameLst>
                                          <p:attrName>style.visibility</p:attrName>
                                        </p:attrNameLst>
                                      </p:cBhvr>
                                      <p:to>
                                        <p:strVal val="hidden"/>
                                      </p:to>
                                    </p:set>
                                  </p:childTnLst>
                                </p:cTn>
                              </p:par>
                            </p:childTnLst>
                          </p:cTn>
                        </p:par>
                      </p:childTnLst>
                    </p:cTn>
                  </p:par>
                  <p:par>
                    <p:cTn id="408" fill="hold">
                      <p:stCondLst>
                        <p:cond delay="indefinite"/>
                      </p:stCondLst>
                      <p:childTnLst>
                        <p:par>
                          <p:cTn id="409" fill="hold">
                            <p:stCondLst>
                              <p:cond delay="0"/>
                            </p:stCondLst>
                            <p:childTnLst>
                              <p:par>
                                <p:cTn id="410" presetID="2" presetClass="exit" presetSubtype="2" fill="hold" nodeType="clickEffect">
                                  <p:stCondLst>
                                    <p:cond delay="0"/>
                                  </p:stCondLst>
                                  <p:childTnLst>
                                    <p:anim calcmode="lin" valueType="num">
                                      <p:cBhvr additive="base">
                                        <p:cTn id="411" dur="1000"/>
                                        <p:tgtEl>
                                          <p:spTgt spid="43"/>
                                        </p:tgtEl>
                                        <p:attrNameLst>
                                          <p:attrName>ppt_x</p:attrName>
                                        </p:attrNameLst>
                                      </p:cBhvr>
                                      <p:tavLst>
                                        <p:tav tm="0">
                                          <p:val>
                                            <p:strVal val="ppt_x"/>
                                          </p:val>
                                        </p:tav>
                                        <p:tav tm="100000">
                                          <p:val>
                                            <p:strVal val="1+ppt_w/2"/>
                                          </p:val>
                                        </p:tav>
                                      </p:tavLst>
                                    </p:anim>
                                    <p:anim calcmode="lin" valueType="num">
                                      <p:cBhvr additive="base">
                                        <p:cTn id="412" dur="1000"/>
                                        <p:tgtEl>
                                          <p:spTgt spid="43"/>
                                        </p:tgtEl>
                                        <p:attrNameLst>
                                          <p:attrName>ppt_y</p:attrName>
                                        </p:attrNameLst>
                                      </p:cBhvr>
                                      <p:tavLst>
                                        <p:tav tm="0">
                                          <p:val>
                                            <p:strVal val="ppt_y"/>
                                          </p:val>
                                        </p:tav>
                                        <p:tav tm="100000">
                                          <p:val>
                                            <p:strVal val="ppt_y"/>
                                          </p:val>
                                        </p:tav>
                                      </p:tavLst>
                                    </p:anim>
                                    <p:set>
                                      <p:cBhvr>
                                        <p:cTn id="413" dur="1" fill="hold">
                                          <p:stCondLst>
                                            <p:cond delay="999"/>
                                          </p:stCondLst>
                                        </p:cTn>
                                        <p:tgtEl>
                                          <p:spTgt spid="43"/>
                                        </p:tgtEl>
                                        <p:attrNameLst>
                                          <p:attrName>style.visibility</p:attrName>
                                        </p:attrNameLst>
                                      </p:cBhvr>
                                      <p:to>
                                        <p:strVal val="hidden"/>
                                      </p:to>
                                    </p:set>
                                  </p:childTnLst>
                                </p:cTn>
                              </p:par>
                              <p:par>
                                <p:cTn id="414" presetID="17" presetClass="entr" presetSubtype="8" fill="hold" nodeType="withEffect">
                                  <p:stCondLst>
                                    <p:cond delay="0"/>
                                  </p:stCondLst>
                                  <p:childTnLst>
                                    <p:set>
                                      <p:cBhvr>
                                        <p:cTn id="415" dur="1" fill="hold">
                                          <p:stCondLst>
                                            <p:cond delay="0"/>
                                          </p:stCondLst>
                                        </p:cTn>
                                        <p:tgtEl>
                                          <p:spTgt spid="46"/>
                                        </p:tgtEl>
                                        <p:attrNameLst>
                                          <p:attrName>style.visibility</p:attrName>
                                        </p:attrNameLst>
                                      </p:cBhvr>
                                      <p:to>
                                        <p:strVal val="visible"/>
                                      </p:to>
                                    </p:set>
                                    <p:anim calcmode="lin" valueType="num">
                                      <p:cBhvr>
                                        <p:cTn id="416" dur="1000" fill="hold"/>
                                        <p:tgtEl>
                                          <p:spTgt spid="46"/>
                                        </p:tgtEl>
                                        <p:attrNameLst>
                                          <p:attrName>ppt_x</p:attrName>
                                        </p:attrNameLst>
                                      </p:cBhvr>
                                      <p:tavLst>
                                        <p:tav tm="0">
                                          <p:val>
                                            <p:strVal val="#ppt_x-#ppt_w/2"/>
                                          </p:val>
                                        </p:tav>
                                        <p:tav tm="100000">
                                          <p:val>
                                            <p:strVal val="#ppt_x"/>
                                          </p:val>
                                        </p:tav>
                                      </p:tavLst>
                                    </p:anim>
                                    <p:anim calcmode="lin" valueType="num">
                                      <p:cBhvr>
                                        <p:cTn id="417" dur="1000" fill="hold"/>
                                        <p:tgtEl>
                                          <p:spTgt spid="46"/>
                                        </p:tgtEl>
                                        <p:attrNameLst>
                                          <p:attrName>ppt_y</p:attrName>
                                        </p:attrNameLst>
                                      </p:cBhvr>
                                      <p:tavLst>
                                        <p:tav tm="0">
                                          <p:val>
                                            <p:strVal val="#ppt_y"/>
                                          </p:val>
                                        </p:tav>
                                        <p:tav tm="100000">
                                          <p:val>
                                            <p:strVal val="#ppt_y"/>
                                          </p:val>
                                        </p:tav>
                                      </p:tavLst>
                                    </p:anim>
                                    <p:anim calcmode="lin" valueType="num">
                                      <p:cBhvr>
                                        <p:cTn id="418" dur="1000" fill="hold"/>
                                        <p:tgtEl>
                                          <p:spTgt spid="46"/>
                                        </p:tgtEl>
                                        <p:attrNameLst>
                                          <p:attrName>ppt_w</p:attrName>
                                        </p:attrNameLst>
                                      </p:cBhvr>
                                      <p:tavLst>
                                        <p:tav tm="0">
                                          <p:val>
                                            <p:fltVal val="0"/>
                                          </p:val>
                                        </p:tav>
                                        <p:tav tm="100000">
                                          <p:val>
                                            <p:strVal val="#ppt_w"/>
                                          </p:val>
                                        </p:tav>
                                      </p:tavLst>
                                    </p:anim>
                                    <p:anim calcmode="lin" valueType="num">
                                      <p:cBhvr>
                                        <p:cTn id="419" dur="1000" fill="hold"/>
                                        <p:tgtEl>
                                          <p:spTgt spid="46"/>
                                        </p:tgtEl>
                                        <p:attrNameLst>
                                          <p:attrName>ppt_h</p:attrName>
                                        </p:attrNameLst>
                                      </p:cBhvr>
                                      <p:tavLst>
                                        <p:tav tm="0">
                                          <p:val>
                                            <p:strVal val="#ppt_h"/>
                                          </p:val>
                                        </p:tav>
                                        <p:tav tm="100000">
                                          <p:val>
                                            <p:strVal val="#ppt_h"/>
                                          </p:val>
                                        </p:tav>
                                      </p:tavLst>
                                    </p:anim>
                                  </p:childTnLst>
                                </p:cTn>
                              </p:par>
                            </p:childTnLst>
                          </p:cTn>
                        </p:par>
                      </p:childTnLst>
                    </p:cTn>
                  </p:par>
                  <p:par>
                    <p:cTn id="420" fill="hold">
                      <p:stCondLst>
                        <p:cond delay="indefinite"/>
                      </p:stCondLst>
                      <p:childTnLst>
                        <p:par>
                          <p:cTn id="421" fill="hold">
                            <p:stCondLst>
                              <p:cond delay="0"/>
                            </p:stCondLst>
                            <p:childTnLst>
                              <p:par>
                                <p:cTn id="422" presetID="2" presetClass="exit" presetSubtype="2" fill="hold" nodeType="clickEffect">
                                  <p:stCondLst>
                                    <p:cond delay="0"/>
                                  </p:stCondLst>
                                  <p:childTnLst>
                                    <p:anim calcmode="lin" valueType="num">
                                      <p:cBhvr additive="base">
                                        <p:cTn id="423" dur="1000"/>
                                        <p:tgtEl>
                                          <p:spTgt spid="46"/>
                                        </p:tgtEl>
                                        <p:attrNameLst>
                                          <p:attrName>ppt_x</p:attrName>
                                        </p:attrNameLst>
                                      </p:cBhvr>
                                      <p:tavLst>
                                        <p:tav tm="0">
                                          <p:val>
                                            <p:strVal val="ppt_x"/>
                                          </p:val>
                                        </p:tav>
                                        <p:tav tm="100000">
                                          <p:val>
                                            <p:strVal val="1+ppt_w/2"/>
                                          </p:val>
                                        </p:tav>
                                      </p:tavLst>
                                    </p:anim>
                                    <p:anim calcmode="lin" valueType="num">
                                      <p:cBhvr additive="base">
                                        <p:cTn id="424" dur="1000"/>
                                        <p:tgtEl>
                                          <p:spTgt spid="46"/>
                                        </p:tgtEl>
                                        <p:attrNameLst>
                                          <p:attrName>ppt_y</p:attrName>
                                        </p:attrNameLst>
                                      </p:cBhvr>
                                      <p:tavLst>
                                        <p:tav tm="0">
                                          <p:val>
                                            <p:strVal val="ppt_y"/>
                                          </p:val>
                                        </p:tav>
                                        <p:tav tm="100000">
                                          <p:val>
                                            <p:strVal val="ppt_y"/>
                                          </p:val>
                                        </p:tav>
                                      </p:tavLst>
                                    </p:anim>
                                    <p:set>
                                      <p:cBhvr>
                                        <p:cTn id="425" dur="1" fill="hold">
                                          <p:stCondLst>
                                            <p:cond delay="999"/>
                                          </p:stCondLst>
                                        </p:cTn>
                                        <p:tgtEl>
                                          <p:spTgt spid="46"/>
                                        </p:tgtEl>
                                        <p:attrNameLst>
                                          <p:attrName>style.visibility</p:attrName>
                                        </p:attrNameLst>
                                      </p:cBhvr>
                                      <p:to>
                                        <p:strVal val="hidden"/>
                                      </p:to>
                                    </p:set>
                                  </p:childTnLst>
                                </p:cTn>
                              </p:par>
                              <p:par>
                                <p:cTn id="426" presetID="17" presetClass="entr" presetSubtype="8" fill="hold" nodeType="withEffect">
                                  <p:stCondLst>
                                    <p:cond delay="0"/>
                                  </p:stCondLst>
                                  <p:childTnLst>
                                    <p:set>
                                      <p:cBhvr>
                                        <p:cTn id="427" dur="1" fill="hold">
                                          <p:stCondLst>
                                            <p:cond delay="0"/>
                                          </p:stCondLst>
                                        </p:cTn>
                                        <p:tgtEl>
                                          <p:spTgt spid="27650"/>
                                        </p:tgtEl>
                                        <p:attrNameLst>
                                          <p:attrName>style.visibility</p:attrName>
                                        </p:attrNameLst>
                                      </p:cBhvr>
                                      <p:to>
                                        <p:strVal val="visible"/>
                                      </p:to>
                                    </p:set>
                                    <p:anim calcmode="lin" valueType="num">
                                      <p:cBhvr>
                                        <p:cTn id="428" dur="1000" fill="hold"/>
                                        <p:tgtEl>
                                          <p:spTgt spid="27650"/>
                                        </p:tgtEl>
                                        <p:attrNameLst>
                                          <p:attrName>ppt_x</p:attrName>
                                        </p:attrNameLst>
                                      </p:cBhvr>
                                      <p:tavLst>
                                        <p:tav tm="0">
                                          <p:val>
                                            <p:strVal val="#ppt_x-#ppt_w/2"/>
                                          </p:val>
                                        </p:tav>
                                        <p:tav tm="100000">
                                          <p:val>
                                            <p:strVal val="#ppt_x"/>
                                          </p:val>
                                        </p:tav>
                                      </p:tavLst>
                                    </p:anim>
                                    <p:anim calcmode="lin" valueType="num">
                                      <p:cBhvr>
                                        <p:cTn id="429" dur="1000" fill="hold"/>
                                        <p:tgtEl>
                                          <p:spTgt spid="27650"/>
                                        </p:tgtEl>
                                        <p:attrNameLst>
                                          <p:attrName>ppt_y</p:attrName>
                                        </p:attrNameLst>
                                      </p:cBhvr>
                                      <p:tavLst>
                                        <p:tav tm="0">
                                          <p:val>
                                            <p:strVal val="#ppt_y"/>
                                          </p:val>
                                        </p:tav>
                                        <p:tav tm="100000">
                                          <p:val>
                                            <p:strVal val="#ppt_y"/>
                                          </p:val>
                                        </p:tav>
                                      </p:tavLst>
                                    </p:anim>
                                    <p:anim calcmode="lin" valueType="num">
                                      <p:cBhvr>
                                        <p:cTn id="430" dur="1000" fill="hold"/>
                                        <p:tgtEl>
                                          <p:spTgt spid="27650"/>
                                        </p:tgtEl>
                                        <p:attrNameLst>
                                          <p:attrName>ppt_w</p:attrName>
                                        </p:attrNameLst>
                                      </p:cBhvr>
                                      <p:tavLst>
                                        <p:tav tm="0">
                                          <p:val>
                                            <p:fltVal val="0"/>
                                          </p:val>
                                        </p:tav>
                                        <p:tav tm="100000">
                                          <p:val>
                                            <p:strVal val="#ppt_w"/>
                                          </p:val>
                                        </p:tav>
                                      </p:tavLst>
                                    </p:anim>
                                    <p:anim calcmode="lin" valueType="num">
                                      <p:cBhvr>
                                        <p:cTn id="431" dur="1000" fill="hold"/>
                                        <p:tgtEl>
                                          <p:spTgt spid="27650"/>
                                        </p:tgtEl>
                                        <p:attrNameLst>
                                          <p:attrName>ppt_h</p:attrName>
                                        </p:attrNameLst>
                                      </p:cBhvr>
                                      <p:tavLst>
                                        <p:tav tm="0">
                                          <p:val>
                                            <p:strVal val="#ppt_h"/>
                                          </p:val>
                                        </p:tav>
                                        <p:tav tm="100000">
                                          <p:val>
                                            <p:strVal val="#ppt_h"/>
                                          </p:val>
                                        </p:tav>
                                      </p:tavLst>
                                    </p:anim>
                                  </p:childTnLst>
                                </p:cTn>
                              </p:par>
                            </p:childTnLst>
                          </p:cTn>
                        </p:par>
                      </p:childTnLst>
                    </p:cTn>
                  </p:par>
                  <p:par>
                    <p:cTn id="432" fill="hold">
                      <p:stCondLst>
                        <p:cond delay="indefinite"/>
                      </p:stCondLst>
                      <p:childTnLst>
                        <p:par>
                          <p:cTn id="433" fill="hold">
                            <p:stCondLst>
                              <p:cond delay="0"/>
                            </p:stCondLst>
                            <p:childTnLst>
                              <p:par>
                                <p:cTn id="434" presetID="2" presetClass="exit" presetSubtype="2" fill="hold" nodeType="clickEffect">
                                  <p:stCondLst>
                                    <p:cond delay="0"/>
                                  </p:stCondLst>
                                  <p:childTnLst>
                                    <p:anim calcmode="lin" valueType="num">
                                      <p:cBhvr additive="base">
                                        <p:cTn id="435" dur="1000"/>
                                        <p:tgtEl>
                                          <p:spTgt spid="27650"/>
                                        </p:tgtEl>
                                        <p:attrNameLst>
                                          <p:attrName>ppt_x</p:attrName>
                                        </p:attrNameLst>
                                      </p:cBhvr>
                                      <p:tavLst>
                                        <p:tav tm="0">
                                          <p:val>
                                            <p:strVal val="ppt_x"/>
                                          </p:val>
                                        </p:tav>
                                        <p:tav tm="100000">
                                          <p:val>
                                            <p:strVal val="1+ppt_w/2"/>
                                          </p:val>
                                        </p:tav>
                                      </p:tavLst>
                                    </p:anim>
                                    <p:anim calcmode="lin" valueType="num">
                                      <p:cBhvr additive="base">
                                        <p:cTn id="436" dur="1000"/>
                                        <p:tgtEl>
                                          <p:spTgt spid="27650"/>
                                        </p:tgtEl>
                                        <p:attrNameLst>
                                          <p:attrName>ppt_y</p:attrName>
                                        </p:attrNameLst>
                                      </p:cBhvr>
                                      <p:tavLst>
                                        <p:tav tm="0">
                                          <p:val>
                                            <p:strVal val="ppt_y"/>
                                          </p:val>
                                        </p:tav>
                                        <p:tav tm="100000">
                                          <p:val>
                                            <p:strVal val="ppt_y"/>
                                          </p:val>
                                        </p:tav>
                                      </p:tavLst>
                                    </p:anim>
                                    <p:set>
                                      <p:cBhvr>
                                        <p:cTn id="437" dur="1" fill="hold">
                                          <p:stCondLst>
                                            <p:cond delay="999"/>
                                          </p:stCondLst>
                                        </p:cTn>
                                        <p:tgtEl>
                                          <p:spTgt spid="27650"/>
                                        </p:tgtEl>
                                        <p:attrNameLst>
                                          <p:attrName>style.visibility</p:attrName>
                                        </p:attrNameLst>
                                      </p:cBhvr>
                                      <p:to>
                                        <p:strVal val="hidden"/>
                                      </p:to>
                                    </p:set>
                                  </p:childTnLst>
                                </p:cTn>
                              </p:par>
                              <p:par>
                                <p:cTn id="438" presetID="17" presetClass="entr" presetSubtype="8" fill="hold" nodeType="withEffect">
                                  <p:stCondLst>
                                    <p:cond delay="0"/>
                                  </p:stCondLst>
                                  <p:childTnLst>
                                    <p:set>
                                      <p:cBhvr>
                                        <p:cTn id="439" dur="1" fill="hold">
                                          <p:stCondLst>
                                            <p:cond delay="0"/>
                                          </p:stCondLst>
                                        </p:cTn>
                                        <p:tgtEl>
                                          <p:spTgt spid="48"/>
                                        </p:tgtEl>
                                        <p:attrNameLst>
                                          <p:attrName>style.visibility</p:attrName>
                                        </p:attrNameLst>
                                      </p:cBhvr>
                                      <p:to>
                                        <p:strVal val="visible"/>
                                      </p:to>
                                    </p:set>
                                    <p:anim calcmode="lin" valueType="num">
                                      <p:cBhvr>
                                        <p:cTn id="440" dur="1000" fill="hold"/>
                                        <p:tgtEl>
                                          <p:spTgt spid="48"/>
                                        </p:tgtEl>
                                        <p:attrNameLst>
                                          <p:attrName>ppt_x</p:attrName>
                                        </p:attrNameLst>
                                      </p:cBhvr>
                                      <p:tavLst>
                                        <p:tav tm="0">
                                          <p:val>
                                            <p:strVal val="#ppt_x-#ppt_w/2"/>
                                          </p:val>
                                        </p:tav>
                                        <p:tav tm="100000">
                                          <p:val>
                                            <p:strVal val="#ppt_x"/>
                                          </p:val>
                                        </p:tav>
                                      </p:tavLst>
                                    </p:anim>
                                    <p:anim calcmode="lin" valueType="num">
                                      <p:cBhvr>
                                        <p:cTn id="441" dur="1000" fill="hold"/>
                                        <p:tgtEl>
                                          <p:spTgt spid="48"/>
                                        </p:tgtEl>
                                        <p:attrNameLst>
                                          <p:attrName>ppt_y</p:attrName>
                                        </p:attrNameLst>
                                      </p:cBhvr>
                                      <p:tavLst>
                                        <p:tav tm="0">
                                          <p:val>
                                            <p:strVal val="#ppt_y"/>
                                          </p:val>
                                        </p:tav>
                                        <p:tav tm="100000">
                                          <p:val>
                                            <p:strVal val="#ppt_y"/>
                                          </p:val>
                                        </p:tav>
                                      </p:tavLst>
                                    </p:anim>
                                    <p:anim calcmode="lin" valueType="num">
                                      <p:cBhvr>
                                        <p:cTn id="442" dur="1000" fill="hold"/>
                                        <p:tgtEl>
                                          <p:spTgt spid="48"/>
                                        </p:tgtEl>
                                        <p:attrNameLst>
                                          <p:attrName>ppt_w</p:attrName>
                                        </p:attrNameLst>
                                      </p:cBhvr>
                                      <p:tavLst>
                                        <p:tav tm="0">
                                          <p:val>
                                            <p:fltVal val="0"/>
                                          </p:val>
                                        </p:tav>
                                        <p:tav tm="100000">
                                          <p:val>
                                            <p:strVal val="#ppt_w"/>
                                          </p:val>
                                        </p:tav>
                                      </p:tavLst>
                                    </p:anim>
                                    <p:anim calcmode="lin" valueType="num">
                                      <p:cBhvr>
                                        <p:cTn id="443" dur="1000" fill="hold"/>
                                        <p:tgtEl>
                                          <p:spTgt spid="48"/>
                                        </p:tgtEl>
                                        <p:attrNameLst>
                                          <p:attrName>ppt_h</p:attrName>
                                        </p:attrNameLst>
                                      </p:cBhvr>
                                      <p:tavLst>
                                        <p:tav tm="0">
                                          <p:val>
                                            <p:strVal val="#ppt_h"/>
                                          </p:val>
                                        </p:tav>
                                        <p:tav tm="100000">
                                          <p:val>
                                            <p:strVal val="#ppt_h"/>
                                          </p:val>
                                        </p:tav>
                                      </p:tavLst>
                                    </p:anim>
                                  </p:childTnLst>
                                </p:cTn>
                              </p:par>
                              <p:par>
                                <p:cTn id="444" presetID="17" presetClass="entr" presetSubtype="8" fill="hold" nodeType="withEffect">
                                  <p:stCondLst>
                                    <p:cond delay="0"/>
                                  </p:stCondLst>
                                  <p:childTnLst>
                                    <p:set>
                                      <p:cBhvr>
                                        <p:cTn id="445" dur="1" fill="hold">
                                          <p:stCondLst>
                                            <p:cond delay="0"/>
                                          </p:stCondLst>
                                        </p:cTn>
                                        <p:tgtEl>
                                          <p:spTgt spid="49"/>
                                        </p:tgtEl>
                                        <p:attrNameLst>
                                          <p:attrName>style.visibility</p:attrName>
                                        </p:attrNameLst>
                                      </p:cBhvr>
                                      <p:to>
                                        <p:strVal val="visible"/>
                                      </p:to>
                                    </p:set>
                                    <p:anim calcmode="lin" valueType="num">
                                      <p:cBhvr>
                                        <p:cTn id="446" dur="1000" fill="hold"/>
                                        <p:tgtEl>
                                          <p:spTgt spid="49"/>
                                        </p:tgtEl>
                                        <p:attrNameLst>
                                          <p:attrName>ppt_x</p:attrName>
                                        </p:attrNameLst>
                                      </p:cBhvr>
                                      <p:tavLst>
                                        <p:tav tm="0">
                                          <p:val>
                                            <p:strVal val="#ppt_x-#ppt_w/2"/>
                                          </p:val>
                                        </p:tav>
                                        <p:tav tm="100000">
                                          <p:val>
                                            <p:strVal val="#ppt_x"/>
                                          </p:val>
                                        </p:tav>
                                      </p:tavLst>
                                    </p:anim>
                                    <p:anim calcmode="lin" valueType="num">
                                      <p:cBhvr>
                                        <p:cTn id="447" dur="1000" fill="hold"/>
                                        <p:tgtEl>
                                          <p:spTgt spid="49"/>
                                        </p:tgtEl>
                                        <p:attrNameLst>
                                          <p:attrName>ppt_y</p:attrName>
                                        </p:attrNameLst>
                                      </p:cBhvr>
                                      <p:tavLst>
                                        <p:tav tm="0">
                                          <p:val>
                                            <p:strVal val="#ppt_y"/>
                                          </p:val>
                                        </p:tav>
                                        <p:tav tm="100000">
                                          <p:val>
                                            <p:strVal val="#ppt_y"/>
                                          </p:val>
                                        </p:tav>
                                      </p:tavLst>
                                    </p:anim>
                                    <p:anim calcmode="lin" valueType="num">
                                      <p:cBhvr>
                                        <p:cTn id="448" dur="1000" fill="hold"/>
                                        <p:tgtEl>
                                          <p:spTgt spid="49"/>
                                        </p:tgtEl>
                                        <p:attrNameLst>
                                          <p:attrName>ppt_w</p:attrName>
                                        </p:attrNameLst>
                                      </p:cBhvr>
                                      <p:tavLst>
                                        <p:tav tm="0">
                                          <p:val>
                                            <p:fltVal val="0"/>
                                          </p:val>
                                        </p:tav>
                                        <p:tav tm="100000">
                                          <p:val>
                                            <p:strVal val="#ppt_w"/>
                                          </p:val>
                                        </p:tav>
                                      </p:tavLst>
                                    </p:anim>
                                    <p:anim calcmode="lin" valueType="num">
                                      <p:cBhvr>
                                        <p:cTn id="449" dur="1000" fill="hold"/>
                                        <p:tgtEl>
                                          <p:spTgt spid="49"/>
                                        </p:tgtEl>
                                        <p:attrNameLst>
                                          <p:attrName>ppt_h</p:attrName>
                                        </p:attrNameLst>
                                      </p:cBhvr>
                                      <p:tavLst>
                                        <p:tav tm="0">
                                          <p:val>
                                            <p:strVal val="#ppt_h"/>
                                          </p:val>
                                        </p:tav>
                                        <p:tav tm="100000">
                                          <p:val>
                                            <p:strVal val="#ppt_h"/>
                                          </p:val>
                                        </p:tav>
                                      </p:tavLst>
                                    </p:anim>
                                  </p:childTnLst>
                                </p:cTn>
                              </p:par>
                              <p:par>
                                <p:cTn id="450" presetID="2" presetClass="exit" presetSubtype="2" fill="hold" grpId="1" nodeType="withEffect">
                                  <p:stCondLst>
                                    <p:cond delay="0"/>
                                  </p:stCondLst>
                                  <p:childTnLst>
                                    <p:anim calcmode="lin" valueType="num">
                                      <p:cBhvr additive="base">
                                        <p:cTn id="451" dur="1000"/>
                                        <p:tgtEl>
                                          <p:spTgt spid="40"/>
                                        </p:tgtEl>
                                        <p:attrNameLst>
                                          <p:attrName>ppt_x</p:attrName>
                                        </p:attrNameLst>
                                      </p:cBhvr>
                                      <p:tavLst>
                                        <p:tav tm="0">
                                          <p:val>
                                            <p:strVal val="ppt_x"/>
                                          </p:val>
                                        </p:tav>
                                        <p:tav tm="100000">
                                          <p:val>
                                            <p:strVal val="1+ppt_w/2"/>
                                          </p:val>
                                        </p:tav>
                                      </p:tavLst>
                                    </p:anim>
                                    <p:anim calcmode="lin" valueType="num">
                                      <p:cBhvr additive="base">
                                        <p:cTn id="452" dur="1000"/>
                                        <p:tgtEl>
                                          <p:spTgt spid="40"/>
                                        </p:tgtEl>
                                        <p:attrNameLst>
                                          <p:attrName>ppt_y</p:attrName>
                                        </p:attrNameLst>
                                      </p:cBhvr>
                                      <p:tavLst>
                                        <p:tav tm="0">
                                          <p:val>
                                            <p:strVal val="ppt_y"/>
                                          </p:val>
                                        </p:tav>
                                        <p:tav tm="100000">
                                          <p:val>
                                            <p:strVal val="ppt_y"/>
                                          </p:val>
                                        </p:tav>
                                      </p:tavLst>
                                    </p:anim>
                                    <p:set>
                                      <p:cBhvr>
                                        <p:cTn id="453" dur="1" fill="hold">
                                          <p:stCondLst>
                                            <p:cond delay="999"/>
                                          </p:stCondLst>
                                        </p:cTn>
                                        <p:tgtEl>
                                          <p:spTgt spid="40"/>
                                        </p:tgtEl>
                                        <p:attrNameLst>
                                          <p:attrName>style.visibility</p:attrName>
                                        </p:attrNameLst>
                                      </p:cBhvr>
                                      <p:to>
                                        <p:strVal val="hidden"/>
                                      </p:to>
                                    </p:set>
                                  </p:childTnLst>
                                </p:cTn>
                              </p:par>
                              <p:par>
                                <p:cTn id="454" presetID="1" presetClass="entr" presetSubtype="0" fill="hold" grpId="0" nodeType="withEffect">
                                  <p:stCondLst>
                                    <p:cond delay="0"/>
                                  </p:stCondLst>
                                  <p:childTnLst>
                                    <p:set>
                                      <p:cBhvr>
                                        <p:cTn id="455" dur="1" fill="hold">
                                          <p:stCondLst>
                                            <p:cond delay="0"/>
                                          </p:stCondLst>
                                        </p:cTn>
                                        <p:tgtEl>
                                          <p:spTgt spid="47"/>
                                        </p:tgtEl>
                                        <p:attrNameLst>
                                          <p:attrName>style.visibility</p:attrName>
                                        </p:attrNameLst>
                                      </p:cBhvr>
                                      <p:to>
                                        <p:strVal val="visible"/>
                                      </p:to>
                                    </p:set>
                                  </p:childTnLst>
                                </p:cTn>
                              </p:par>
                            </p:childTnLst>
                          </p:cTn>
                        </p:par>
                      </p:childTnLst>
                    </p:cTn>
                  </p:par>
                  <p:par>
                    <p:cTn id="456" fill="hold">
                      <p:stCondLst>
                        <p:cond delay="indefinite"/>
                      </p:stCondLst>
                      <p:childTnLst>
                        <p:par>
                          <p:cTn id="457" fill="hold">
                            <p:stCondLst>
                              <p:cond delay="0"/>
                            </p:stCondLst>
                            <p:childTnLst>
                              <p:par>
                                <p:cTn id="458" presetID="2" presetClass="exit" presetSubtype="2" fill="hold" nodeType="clickEffect">
                                  <p:stCondLst>
                                    <p:cond delay="0"/>
                                  </p:stCondLst>
                                  <p:childTnLst>
                                    <p:anim calcmode="lin" valueType="num">
                                      <p:cBhvr additive="base">
                                        <p:cTn id="459" dur="1000"/>
                                        <p:tgtEl>
                                          <p:spTgt spid="49"/>
                                        </p:tgtEl>
                                        <p:attrNameLst>
                                          <p:attrName>ppt_x</p:attrName>
                                        </p:attrNameLst>
                                      </p:cBhvr>
                                      <p:tavLst>
                                        <p:tav tm="0">
                                          <p:val>
                                            <p:strVal val="ppt_x"/>
                                          </p:val>
                                        </p:tav>
                                        <p:tav tm="100000">
                                          <p:val>
                                            <p:strVal val="1+ppt_w/2"/>
                                          </p:val>
                                        </p:tav>
                                      </p:tavLst>
                                    </p:anim>
                                    <p:anim calcmode="lin" valueType="num">
                                      <p:cBhvr additive="base">
                                        <p:cTn id="460" dur="1000"/>
                                        <p:tgtEl>
                                          <p:spTgt spid="49"/>
                                        </p:tgtEl>
                                        <p:attrNameLst>
                                          <p:attrName>ppt_y</p:attrName>
                                        </p:attrNameLst>
                                      </p:cBhvr>
                                      <p:tavLst>
                                        <p:tav tm="0">
                                          <p:val>
                                            <p:strVal val="ppt_y"/>
                                          </p:val>
                                        </p:tav>
                                        <p:tav tm="100000">
                                          <p:val>
                                            <p:strVal val="ppt_y"/>
                                          </p:val>
                                        </p:tav>
                                      </p:tavLst>
                                    </p:anim>
                                    <p:set>
                                      <p:cBhvr>
                                        <p:cTn id="461" dur="1" fill="hold">
                                          <p:stCondLst>
                                            <p:cond delay="999"/>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5"/>
                  </p:tgtEl>
                </p:cond>
              </p:nextCondLst>
            </p:seq>
            <p:audio>
              <p:cMediaNode showWhenStopped="0">
                <p:cTn id="462" fill="hold" display="0">
                  <p:stCondLst>
                    <p:cond delay="indefinite"/>
                  </p:stCondLst>
                  <p:endCondLst>
                    <p:cond evt="onNext" delay="0">
                      <p:tgtEl>
                        <p:sldTgt/>
                      </p:tgtEl>
                    </p:cond>
                    <p:cond evt="onPrev" delay="0">
                      <p:tgtEl>
                        <p:sldTgt/>
                      </p:tgtEl>
                    </p:cond>
                    <p:cond evt="onStopAudio" delay="0">
                      <p:tgtEl>
                        <p:sldTgt/>
                      </p:tgtEl>
                    </p:cond>
                  </p:endCondLst>
                </p:cTn>
                <p:tgtEl>
                  <p:spTgt spid="50"/>
                </p:tgtEl>
              </p:cMediaNode>
            </p:audio>
          </p:childTnLst>
        </p:cTn>
      </p:par>
    </p:tnLst>
    <p:bldLst>
      <p:bldP spid="4" grpId="0" animBg="1"/>
      <p:bldP spid="4" grpId="1" animBg="1"/>
      <p:bldP spid="17" grpId="0" animBg="1"/>
      <p:bldP spid="17" grpId="1" animBg="1"/>
      <p:bldP spid="22" grpId="0" animBg="1"/>
      <p:bldP spid="22" grpId="1" animBg="1"/>
      <p:bldP spid="25" grpId="0" animBg="1"/>
      <p:bldP spid="25" grpId="1" animBg="1"/>
      <p:bldP spid="31" grpId="0" animBg="1"/>
      <p:bldP spid="31" grpId="1" animBg="1"/>
      <p:bldP spid="32" grpId="0" animBg="1"/>
      <p:bldP spid="32" grpId="1" animBg="1"/>
      <p:bldP spid="35" grpId="0" animBg="1"/>
      <p:bldP spid="35" grpId="1" animBg="1"/>
      <p:bldP spid="38" grpId="0" animBg="1"/>
      <p:bldP spid="38" grpId="1" animBg="1"/>
      <p:bldP spid="42" grpId="0" animBg="1"/>
      <p:bldP spid="42" grpId="1" animBg="1"/>
      <p:bldP spid="45" grpId="0" animBg="1"/>
      <p:bldP spid="45" grpId="1" animBg="1"/>
      <p:bldP spid="36" grpId="0" animBg="1"/>
      <p:bldP spid="40" grpId="0" animBg="1"/>
      <p:bldP spid="40" grpId="1" animBg="1"/>
      <p:bldP spid="43" grpId="0" animBg="1"/>
      <p:bldP spid="4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3" name="Заголовок 2"/>
          <p:cNvSpPr>
            <a:spLocks noGrp="1"/>
          </p:cNvSpPr>
          <p:nvPr>
            <p:ph type="title" idx="4294967295"/>
          </p:nvPr>
        </p:nvSpPr>
        <p:spPr>
          <a:xfrm>
            <a:off x="0" y="188913"/>
            <a:ext cx="9144000" cy="777875"/>
          </a:xfrm>
        </p:spPr>
        <p:txBody>
          <a:bodyPr/>
          <a:lstStyle/>
          <a:p>
            <a:r>
              <a:rPr lang="ru-RU" dirty="0" smtClean="0"/>
              <a:t>Олимпийский волейбол</a:t>
            </a:r>
            <a:endParaRPr lang="ru-RU" dirty="0"/>
          </a:p>
        </p:txBody>
      </p:sp>
      <p:pic>
        <p:nvPicPr>
          <p:cNvPr id="7170" name="Picture 2" descr="Волейбол на Олимпийских играх"/>
          <p:cNvPicPr>
            <a:picLocks noChangeAspect="1" noChangeArrowheads="1"/>
          </p:cNvPicPr>
          <p:nvPr/>
        </p:nvPicPr>
        <p:blipFill>
          <a:blip r:embed="rId4" cstate="email"/>
          <a:srcRect/>
          <a:stretch>
            <a:fillRect/>
          </a:stretch>
        </p:blipFill>
        <p:spPr bwMode="auto">
          <a:xfrm>
            <a:off x="611560" y="1268760"/>
            <a:ext cx="7992888" cy="5040560"/>
          </a:xfrm>
          <a:prstGeom prst="rect">
            <a:avLst/>
          </a:prstGeom>
          <a:noFill/>
        </p:spPr>
      </p:pic>
      <p:grpSp>
        <p:nvGrpSpPr>
          <p:cNvPr id="19" name="Группа 18"/>
          <p:cNvGrpSpPr/>
          <p:nvPr/>
        </p:nvGrpSpPr>
        <p:grpSpPr>
          <a:xfrm>
            <a:off x="395536" y="1340768"/>
            <a:ext cx="221532" cy="4752528"/>
            <a:chOff x="3635896" y="764704"/>
            <a:chExt cx="720080" cy="6093296"/>
          </a:xfrm>
        </p:grpSpPr>
        <p:pic>
          <p:nvPicPr>
            <p:cNvPr id="20" name="Рисунок 19" descr="Рисунок1.png"/>
            <p:cNvPicPr>
              <a:picLocks noChangeAspect="1"/>
            </p:cNvPicPr>
            <p:nvPr/>
          </p:nvPicPr>
          <p:blipFill>
            <a:blip r:embed="rId5" cstate="email"/>
            <a:srcRect/>
            <a:stretch>
              <a:fillRect/>
            </a:stretch>
          </p:blipFill>
          <p:spPr>
            <a:xfrm>
              <a:off x="3635896" y="764704"/>
              <a:ext cx="720080" cy="864096"/>
            </a:xfrm>
            <a:prstGeom prst="rect">
              <a:avLst/>
            </a:prstGeom>
          </p:spPr>
        </p:pic>
        <p:pic>
          <p:nvPicPr>
            <p:cNvPr id="21" name="Рисунок 20" descr="Рисунок1.png"/>
            <p:cNvPicPr>
              <a:picLocks noChangeAspect="1"/>
            </p:cNvPicPr>
            <p:nvPr/>
          </p:nvPicPr>
          <p:blipFill>
            <a:blip r:embed="rId5" cstate="email"/>
            <a:srcRect/>
            <a:stretch>
              <a:fillRect/>
            </a:stretch>
          </p:blipFill>
          <p:spPr>
            <a:xfrm>
              <a:off x="3635896" y="1484784"/>
              <a:ext cx="720080" cy="864096"/>
            </a:xfrm>
            <a:prstGeom prst="rect">
              <a:avLst/>
            </a:prstGeom>
          </p:spPr>
        </p:pic>
        <p:pic>
          <p:nvPicPr>
            <p:cNvPr id="22" name="Рисунок 21" descr="Рисунок1.png"/>
            <p:cNvPicPr>
              <a:picLocks noChangeAspect="1"/>
            </p:cNvPicPr>
            <p:nvPr/>
          </p:nvPicPr>
          <p:blipFill>
            <a:blip r:embed="rId5" cstate="email"/>
            <a:srcRect/>
            <a:stretch>
              <a:fillRect/>
            </a:stretch>
          </p:blipFill>
          <p:spPr>
            <a:xfrm>
              <a:off x="3635896" y="2924944"/>
              <a:ext cx="720080" cy="864096"/>
            </a:xfrm>
            <a:prstGeom prst="rect">
              <a:avLst/>
            </a:prstGeom>
          </p:spPr>
        </p:pic>
        <p:pic>
          <p:nvPicPr>
            <p:cNvPr id="23" name="Рисунок 22" descr="Рисунок1.png"/>
            <p:cNvPicPr>
              <a:picLocks noChangeAspect="1"/>
            </p:cNvPicPr>
            <p:nvPr/>
          </p:nvPicPr>
          <p:blipFill>
            <a:blip r:embed="rId5" cstate="email"/>
            <a:srcRect/>
            <a:stretch>
              <a:fillRect/>
            </a:stretch>
          </p:blipFill>
          <p:spPr>
            <a:xfrm>
              <a:off x="3635896" y="2204864"/>
              <a:ext cx="720080" cy="864096"/>
            </a:xfrm>
            <a:prstGeom prst="rect">
              <a:avLst/>
            </a:prstGeom>
          </p:spPr>
        </p:pic>
        <p:pic>
          <p:nvPicPr>
            <p:cNvPr id="24" name="Рисунок 23" descr="Рисунок1.png"/>
            <p:cNvPicPr>
              <a:picLocks noChangeAspect="1"/>
            </p:cNvPicPr>
            <p:nvPr/>
          </p:nvPicPr>
          <p:blipFill>
            <a:blip r:embed="rId5" cstate="email"/>
            <a:srcRect/>
            <a:stretch>
              <a:fillRect/>
            </a:stretch>
          </p:blipFill>
          <p:spPr>
            <a:xfrm>
              <a:off x="3635896" y="3645024"/>
              <a:ext cx="720080" cy="864096"/>
            </a:xfrm>
            <a:prstGeom prst="rect">
              <a:avLst/>
            </a:prstGeom>
          </p:spPr>
        </p:pic>
        <p:pic>
          <p:nvPicPr>
            <p:cNvPr id="25" name="Рисунок 24" descr="Рисунок1.png"/>
            <p:cNvPicPr>
              <a:picLocks noChangeAspect="1"/>
            </p:cNvPicPr>
            <p:nvPr/>
          </p:nvPicPr>
          <p:blipFill>
            <a:blip r:embed="rId5" cstate="email"/>
            <a:srcRect/>
            <a:stretch>
              <a:fillRect/>
            </a:stretch>
          </p:blipFill>
          <p:spPr>
            <a:xfrm>
              <a:off x="3635896" y="4437112"/>
              <a:ext cx="720080" cy="864096"/>
            </a:xfrm>
            <a:prstGeom prst="rect">
              <a:avLst/>
            </a:prstGeom>
          </p:spPr>
        </p:pic>
        <p:pic>
          <p:nvPicPr>
            <p:cNvPr id="26" name="Рисунок 25" descr="Рисунок1.png"/>
            <p:cNvPicPr>
              <a:picLocks noChangeAspect="1"/>
            </p:cNvPicPr>
            <p:nvPr/>
          </p:nvPicPr>
          <p:blipFill>
            <a:blip r:embed="rId5" cstate="email"/>
            <a:srcRect/>
            <a:stretch>
              <a:fillRect/>
            </a:stretch>
          </p:blipFill>
          <p:spPr>
            <a:xfrm>
              <a:off x="3635896" y="5229200"/>
              <a:ext cx="720080" cy="864096"/>
            </a:xfrm>
            <a:prstGeom prst="rect">
              <a:avLst/>
            </a:prstGeom>
          </p:spPr>
        </p:pic>
        <p:pic>
          <p:nvPicPr>
            <p:cNvPr id="27" name="Рисунок 26" descr="Рисунок1.png"/>
            <p:cNvPicPr>
              <a:picLocks noChangeAspect="1"/>
            </p:cNvPicPr>
            <p:nvPr/>
          </p:nvPicPr>
          <p:blipFill>
            <a:blip r:embed="rId5" cstate="email"/>
            <a:srcRect/>
            <a:stretch>
              <a:fillRect/>
            </a:stretch>
          </p:blipFill>
          <p:spPr>
            <a:xfrm>
              <a:off x="3635896" y="5993904"/>
              <a:ext cx="720080" cy="864096"/>
            </a:xfrm>
            <a:prstGeom prst="rect">
              <a:avLst/>
            </a:prstGeom>
          </p:spPr>
        </p:pic>
      </p:grpSp>
      <p:sp>
        <p:nvSpPr>
          <p:cNvPr id="38" name="Нашивка 37">
            <a:hlinkClick r:id="rId6" action="ppaction://hlinksldjump"/>
          </p:cNvPr>
          <p:cNvSpPr/>
          <p:nvPr/>
        </p:nvSpPr>
        <p:spPr>
          <a:xfrm rot="16200000">
            <a:off x="8392988"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grpSp>
        <p:nvGrpSpPr>
          <p:cNvPr id="32" name="Группа 31"/>
          <p:cNvGrpSpPr/>
          <p:nvPr/>
        </p:nvGrpSpPr>
        <p:grpSpPr>
          <a:xfrm>
            <a:off x="611560" y="902608"/>
            <a:ext cx="7995573" cy="5970098"/>
            <a:chOff x="683568" y="0"/>
            <a:chExt cx="7995573" cy="5970098"/>
          </a:xfrm>
        </p:grpSpPr>
        <p:sp>
          <p:nvSpPr>
            <p:cNvPr id="33" name="Полилиния 32"/>
            <p:cNvSpPr/>
            <p:nvPr/>
          </p:nvSpPr>
          <p:spPr>
            <a:xfrm>
              <a:off x="683568" y="0"/>
              <a:ext cx="7995573" cy="5970098"/>
            </a:xfrm>
            <a:custGeom>
              <a:avLst/>
              <a:gdLst>
                <a:gd name="connsiteX0" fmla="*/ 0 w 7488832"/>
                <a:gd name="connsiteY0" fmla="*/ 612068 h 4896544"/>
                <a:gd name="connsiteX1" fmla="*/ 7488832 w 7488832"/>
                <a:gd name="connsiteY1" fmla="*/ 612068 h 4896544"/>
                <a:gd name="connsiteX2" fmla="*/ 7488832 w 7488832"/>
                <a:gd name="connsiteY2" fmla="*/ 4284476 h 4896544"/>
                <a:gd name="connsiteX3" fmla="*/ 0 w 7488832"/>
                <a:gd name="connsiteY3" fmla="*/ 4284476 h 4896544"/>
                <a:gd name="connsiteX4" fmla="*/ 0 w 7488832"/>
                <a:gd name="connsiteY4" fmla="*/ 612068 h 4896544"/>
                <a:gd name="connsiteX0" fmla="*/ 0 w 7488832"/>
                <a:gd name="connsiteY0" fmla="*/ 2040227 h 8220914"/>
                <a:gd name="connsiteX1" fmla="*/ 7488832 w 7488832"/>
                <a:gd name="connsiteY1" fmla="*/ 2508279 h 8220914"/>
                <a:gd name="connsiteX2" fmla="*/ 7488832 w 7488832"/>
                <a:gd name="connsiteY2" fmla="*/ 6180687 h 8220914"/>
                <a:gd name="connsiteX3" fmla="*/ 0 w 7488832"/>
                <a:gd name="connsiteY3" fmla="*/ 6180687 h 8220914"/>
                <a:gd name="connsiteX4" fmla="*/ 0 w 7488832"/>
                <a:gd name="connsiteY4" fmla="*/ 2040227 h 8220914"/>
                <a:gd name="connsiteX0" fmla="*/ 0 w 7488832"/>
                <a:gd name="connsiteY0" fmla="*/ 888068 h 7068755"/>
                <a:gd name="connsiteX1" fmla="*/ 7488832 w 7488832"/>
                <a:gd name="connsiteY1" fmla="*/ 1356120 h 7068755"/>
                <a:gd name="connsiteX2" fmla="*/ 7488832 w 7488832"/>
                <a:gd name="connsiteY2" fmla="*/ 5028528 h 7068755"/>
                <a:gd name="connsiteX3" fmla="*/ 0 w 7488832"/>
                <a:gd name="connsiteY3" fmla="*/ 5028528 h 7068755"/>
                <a:gd name="connsiteX4" fmla="*/ 0 w 7488832"/>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6108002"/>
                <a:gd name="connsiteX1" fmla="*/ 7560840 w 7560840"/>
                <a:gd name="connsiteY1" fmla="*/ 888068 h 6108002"/>
                <a:gd name="connsiteX2" fmla="*/ 7488832 w 7560840"/>
                <a:gd name="connsiteY2" fmla="*/ 5028528 h 6108002"/>
                <a:gd name="connsiteX3" fmla="*/ 0 w 7560840"/>
                <a:gd name="connsiteY3" fmla="*/ 5028528 h 6108002"/>
                <a:gd name="connsiteX4" fmla="*/ 0 w 756084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0 w 7830870"/>
                <a:gd name="connsiteY0" fmla="*/ 386538 h 5543730"/>
                <a:gd name="connsiteX1" fmla="*/ 7830870 w 7830870"/>
                <a:gd name="connsiteY1" fmla="*/ 323796 h 5543730"/>
                <a:gd name="connsiteX2" fmla="*/ 7758862 w 7830870"/>
                <a:gd name="connsiteY2" fmla="*/ 4464256 h 5543730"/>
                <a:gd name="connsiteX3" fmla="*/ 0 w 7830870"/>
                <a:gd name="connsiteY3" fmla="*/ 4716284 h 5543730"/>
                <a:gd name="connsiteX4" fmla="*/ 0 w 7830870"/>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635010 h 5543730"/>
                <a:gd name="connsiteX4" fmla="*/ 135015 w 7965885"/>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707018 h 5543730"/>
                <a:gd name="connsiteX4" fmla="*/ 135015 w 7965885"/>
                <a:gd name="connsiteY4" fmla="*/ 386538 h 5543730"/>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74614 w 7830870"/>
                <a:gd name="connsiteY3" fmla="*/ 5133386 h 5970098"/>
                <a:gd name="connsiteX4" fmla="*/ 0 w 7830870"/>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4737 w 7830870"/>
                <a:gd name="connsiteY3" fmla="*/ 5061378 h 5970098"/>
                <a:gd name="connsiteX4" fmla="*/ 0 w 7830870"/>
                <a:gd name="connsiteY4" fmla="*/ 812906 h 5970098"/>
                <a:gd name="connsiteX0" fmla="*/ 0 w 7758862"/>
                <a:gd name="connsiteY0" fmla="*/ 812906 h 5970098"/>
                <a:gd name="connsiteX1" fmla="*/ 7691118 w 7758862"/>
                <a:gd name="connsiteY1" fmla="*/ 740898 h 5970098"/>
                <a:gd name="connsiteX2" fmla="*/ 7758862 w 7758862"/>
                <a:gd name="connsiteY2" fmla="*/ 4890624 h 5970098"/>
                <a:gd name="connsiteX3" fmla="*/ 4737 w 7758862"/>
                <a:gd name="connsiteY3" fmla="*/ 5061378 h 5970098"/>
                <a:gd name="connsiteX4" fmla="*/ 0 w 7758862"/>
                <a:gd name="connsiteY4" fmla="*/ 812906 h 5970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862" h="5970098">
                  <a:moveTo>
                    <a:pt x="0" y="812906"/>
                  </a:moveTo>
                  <a:cubicBezTo>
                    <a:pt x="2638017" y="0"/>
                    <a:pt x="4562559" y="1411904"/>
                    <a:pt x="7691118" y="740898"/>
                  </a:cubicBezTo>
                  <a:lnTo>
                    <a:pt x="7758862" y="4890624"/>
                  </a:lnTo>
                  <a:cubicBezTo>
                    <a:pt x="4770180" y="5970098"/>
                    <a:pt x="2847807" y="4337093"/>
                    <a:pt x="4737" y="5061378"/>
                  </a:cubicBezTo>
                  <a:lnTo>
                    <a:pt x="0" y="812906"/>
                  </a:lnTo>
                  <a:close/>
                </a:path>
              </a:pathLst>
            </a:cu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600" dirty="0"/>
            </a:p>
          </p:txBody>
        </p:sp>
        <p:sp>
          <p:nvSpPr>
            <p:cNvPr id="34" name="Прямоугольник 33"/>
            <p:cNvSpPr/>
            <p:nvPr/>
          </p:nvSpPr>
          <p:spPr>
            <a:xfrm>
              <a:off x="971600" y="3356992"/>
              <a:ext cx="7470576" cy="1323439"/>
            </a:xfrm>
            <a:prstGeom prst="rect">
              <a:avLst/>
            </a:prstGeom>
          </p:spPr>
          <p:txBody>
            <a:bodyPr wrap="square">
              <a:spAutoFit/>
            </a:bodyPr>
            <a:lstStyle/>
            <a:p>
              <a:r>
                <a:rPr lang="ru-RU" sz="2000" dirty="0" smtClean="0">
                  <a:solidFill>
                    <a:srgbClr val="002060"/>
                  </a:solidFill>
                </a:rPr>
                <a:t>Турнир проводится в два этапа: вначале по круговой системе в двух подгруппах, затем команды, занявшие в них первое-второе места играют в полуфиналах, победители которых финальном матче разыгрывают олимпийское первенство</a:t>
              </a:r>
              <a:endParaRPr lang="ru-RU" sz="2000" dirty="0"/>
            </a:p>
          </p:txBody>
        </p:sp>
        <p:pic>
          <p:nvPicPr>
            <p:cNvPr id="35" name="Picture 2" descr="Картинка 5 из 8138"/>
            <p:cNvPicPr>
              <a:picLocks noChangeAspect="1" noChangeArrowheads="1"/>
            </p:cNvPicPr>
            <p:nvPr/>
          </p:nvPicPr>
          <p:blipFill>
            <a:blip r:embed="rId7" cstate="email"/>
            <a:srcRect/>
            <a:stretch>
              <a:fillRect/>
            </a:stretch>
          </p:blipFill>
          <p:spPr bwMode="auto">
            <a:xfrm>
              <a:off x="1043608" y="980728"/>
              <a:ext cx="4392488" cy="2208416"/>
            </a:xfrm>
            <a:prstGeom prst="rect">
              <a:avLst/>
            </a:prstGeom>
            <a:noFill/>
          </p:spPr>
        </p:pic>
        <p:sp>
          <p:nvSpPr>
            <p:cNvPr id="36" name="Прямоугольник 35"/>
            <p:cNvSpPr/>
            <p:nvPr/>
          </p:nvSpPr>
          <p:spPr>
            <a:xfrm>
              <a:off x="5580112" y="1052736"/>
              <a:ext cx="2880320" cy="2246769"/>
            </a:xfrm>
            <a:prstGeom prst="rect">
              <a:avLst/>
            </a:prstGeom>
          </p:spPr>
          <p:txBody>
            <a:bodyPr wrap="square">
              <a:spAutoFit/>
            </a:bodyPr>
            <a:lstStyle/>
            <a:p>
              <a:r>
                <a:rPr lang="ru-RU" sz="2000" dirty="0" smtClean="0">
                  <a:solidFill>
                    <a:srgbClr val="002060"/>
                  </a:solidFill>
                </a:rPr>
                <a:t>В программе Олимпийских игр волейбол с 1964 г. (мужчины и женщины). В олимпийском турнире участвуют 12 мужских и 12 женских команд</a:t>
              </a:r>
              <a:endParaRPr lang="ru-RU" sz="2000" dirty="0"/>
            </a:p>
          </p:txBody>
        </p:sp>
      </p:grpSp>
      <p:grpSp>
        <p:nvGrpSpPr>
          <p:cNvPr id="37" name="Группа 36"/>
          <p:cNvGrpSpPr/>
          <p:nvPr/>
        </p:nvGrpSpPr>
        <p:grpSpPr>
          <a:xfrm>
            <a:off x="642910" y="887902"/>
            <a:ext cx="7995573" cy="5970098"/>
            <a:chOff x="683568" y="476672"/>
            <a:chExt cx="7995573" cy="5970098"/>
          </a:xfrm>
        </p:grpSpPr>
        <p:sp>
          <p:nvSpPr>
            <p:cNvPr id="39" name="Полилиния 38"/>
            <p:cNvSpPr/>
            <p:nvPr/>
          </p:nvSpPr>
          <p:spPr>
            <a:xfrm>
              <a:off x="683568" y="476672"/>
              <a:ext cx="7995573" cy="5970098"/>
            </a:xfrm>
            <a:custGeom>
              <a:avLst/>
              <a:gdLst>
                <a:gd name="connsiteX0" fmla="*/ 0 w 7488832"/>
                <a:gd name="connsiteY0" fmla="*/ 612068 h 4896544"/>
                <a:gd name="connsiteX1" fmla="*/ 7488832 w 7488832"/>
                <a:gd name="connsiteY1" fmla="*/ 612068 h 4896544"/>
                <a:gd name="connsiteX2" fmla="*/ 7488832 w 7488832"/>
                <a:gd name="connsiteY2" fmla="*/ 4284476 h 4896544"/>
                <a:gd name="connsiteX3" fmla="*/ 0 w 7488832"/>
                <a:gd name="connsiteY3" fmla="*/ 4284476 h 4896544"/>
                <a:gd name="connsiteX4" fmla="*/ 0 w 7488832"/>
                <a:gd name="connsiteY4" fmla="*/ 612068 h 4896544"/>
                <a:gd name="connsiteX0" fmla="*/ 0 w 7488832"/>
                <a:gd name="connsiteY0" fmla="*/ 2040227 h 8220914"/>
                <a:gd name="connsiteX1" fmla="*/ 7488832 w 7488832"/>
                <a:gd name="connsiteY1" fmla="*/ 2508279 h 8220914"/>
                <a:gd name="connsiteX2" fmla="*/ 7488832 w 7488832"/>
                <a:gd name="connsiteY2" fmla="*/ 6180687 h 8220914"/>
                <a:gd name="connsiteX3" fmla="*/ 0 w 7488832"/>
                <a:gd name="connsiteY3" fmla="*/ 6180687 h 8220914"/>
                <a:gd name="connsiteX4" fmla="*/ 0 w 7488832"/>
                <a:gd name="connsiteY4" fmla="*/ 2040227 h 8220914"/>
                <a:gd name="connsiteX0" fmla="*/ 0 w 7488832"/>
                <a:gd name="connsiteY0" fmla="*/ 888068 h 7068755"/>
                <a:gd name="connsiteX1" fmla="*/ 7488832 w 7488832"/>
                <a:gd name="connsiteY1" fmla="*/ 1356120 h 7068755"/>
                <a:gd name="connsiteX2" fmla="*/ 7488832 w 7488832"/>
                <a:gd name="connsiteY2" fmla="*/ 5028528 h 7068755"/>
                <a:gd name="connsiteX3" fmla="*/ 0 w 7488832"/>
                <a:gd name="connsiteY3" fmla="*/ 5028528 h 7068755"/>
                <a:gd name="connsiteX4" fmla="*/ 0 w 7488832"/>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6108002"/>
                <a:gd name="connsiteX1" fmla="*/ 7560840 w 7560840"/>
                <a:gd name="connsiteY1" fmla="*/ 888068 h 6108002"/>
                <a:gd name="connsiteX2" fmla="*/ 7488832 w 7560840"/>
                <a:gd name="connsiteY2" fmla="*/ 5028528 h 6108002"/>
                <a:gd name="connsiteX3" fmla="*/ 0 w 7560840"/>
                <a:gd name="connsiteY3" fmla="*/ 5028528 h 6108002"/>
                <a:gd name="connsiteX4" fmla="*/ 0 w 756084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0 w 7830870"/>
                <a:gd name="connsiteY0" fmla="*/ 386538 h 5543730"/>
                <a:gd name="connsiteX1" fmla="*/ 7830870 w 7830870"/>
                <a:gd name="connsiteY1" fmla="*/ 323796 h 5543730"/>
                <a:gd name="connsiteX2" fmla="*/ 7758862 w 7830870"/>
                <a:gd name="connsiteY2" fmla="*/ 4464256 h 5543730"/>
                <a:gd name="connsiteX3" fmla="*/ 0 w 7830870"/>
                <a:gd name="connsiteY3" fmla="*/ 4716284 h 5543730"/>
                <a:gd name="connsiteX4" fmla="*/ 0 w 7830870"/>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635010 h 5543730"/>
                <a:gd name="connsiteX4" fmla="*/ 135015 w 7965885"/>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707018 h 5543730"/>
                <a:gd name="connsiteX4" fmla="*/ 135015 w 7965885"/>
                <a:gd name="connsiteY4" fmla="*/ 386538 h 5543730"/>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74614 w 7830870"/>
                <a:gd name="connsiteY3" fmla="*/ 5133386 h 5970098"/>
                <a:gd name="connsiteX4" fmla="*/ 0 w 7830870"/>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4737 w 7830870"/>
                <a:gd name="connsiteY3" fmla="*/ 5061378 h 5970098"/>
                <a:gd name="connsiteX4" fmla="*/ 0 w 7830870"/>
                <a:gd name="connsiteY4" fmla="*/ 812906 h 5970098"/>
                <a:gd name="connsiteX0" fmla="*/ 0 w 7758862"/>
                <a:gd name="connsiteY0" fmla="*/ 812906 h 5970098"/>
                <a:gd name="connsiteX1" fmla="*/ 7691118 w 7758862"/>
                <a:gd name="connsiteY1" fmla="*/ 740898 h 5970098"/>
                <a:gd name="connsiteX2" fmla="*/ 7758862 w 7758862"/>
                <a:gd name="connsiteY2" fmla="*/ 4890624 h 5970098"/>
                <a:gd name="connsiteX3" fmla="*/ 4737 w 7758862"/>
                <a:gd name="connsiteY3" fmla="*/ 5061378 h 5970098"/>
                <a:gd name="connsiteX4" fmla="*/ 0 w 7758862"/>
                <a:gd name="connsiteY4" fmla="*/ 812906 h 5970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862" h="5970098">
                  <a:moveTo>
                    <a:pt x="0" y="812906"/>
                  </a:moveTo>
                  <a:cubicBezTo>
                    <a:pt x="2638017" y="0"/>
                    <a:pt x="4562559" y="1411904"/>
                    <a:pt x="7691118" y="740898"/>
                  </a:cubicBezTo>
                  <a:lnTo>
                    <a:pt x="7758862" y="4890624"/>
                  </a:lnTo>
                  <a:cubicBezTo>
                    <a:pt x="4770180" y="5970098"/>
                    <a:pt x="2847807" y="4337093"/>
                    <a:pt x="4737" y="5061378"/>
                  </a:cubicBezTo>
                  <a:lnTo>
                    <a:pt x="0" y="812906"/>
                  </a:lnTo>
                  <a:close/>
                </a:path>
              </a:pathLst>
            </a:cu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600" dirty="0">
                <a:solidFill>
                  <a:srgbClr val="002060"/>
                </a:solidFill>
              </a:endParaRPr>
            </a:p>
          </p:txBody>
        </p:sp>
        <p:sp>
          <p:nvSpPr>
            <p:cNvPr id="40" name="TextBox 39"/>
            <p:cNvSpPr txBox="1"/>
            <p:nvPr/>
          </p:nvSpPr>
          <p:spPr>
            <a:xfrm rot="10800000" flipH="1" flipV="1">
              <a:off x="3131840" y="1762871"/>
              <a:ext cx="5328592" cy="2492990"/>
            </a:xfrm>
            <a:prstGeom prst="rect">
              <a:avLst/>
            </a:prstGeom>
            <a:noFill/>
          </p:spPr>
          <p:txBody>
            <a:bodyPr wrap="square" rtlCol="0">
              <a:spAutoFit/>
            </a:bodyPr>
            <a:lstStyle/>
            <a:p>
              <a:pPr algn="r"/>
              <a:r>
                <a:rPr lang="ru-RU" sz="2600" dirty="0" smtClean="0">
                  <a:solidFill>
                    <a:srgbClr val="002060"/>
                  </a:solidFill>
                </a:rPr>
                <a:t>Победителями первого в истории олимпийского волейбольного турнира, проходившего в 1964 г. на Играх XVIII Олимпиады в Токио стали сборные СССР (мужчины) и Японии (женщины)</a:t>
              </a:r>
            </a:p>
          </p:txBody>
        </p:sp>
        <p:pic>
          <p:nvPicPr>
            <p:cNvPr id="41" name="Picture 4" descr="Картинка 2 из 3994"/>
            <p:cNvPicPr>
              <a:picLocks noChangeAspect="1" noChangeArrowheads="1"/>
            </p:cNvPicPr>
            <p:nvPr/>
          </p:nvPicPr>
          <p:blipFill>
            <a:blip r:embed="rId8" cstate="email">
              <a:clrChange>
                <a:clrFrom>
                  <a:srgbClr val="FAF9F4"/>
                </a:clrFrom>
                <a:clrTo>
                  <a:srgbClr val="FAF9F4">
                    <a:alpha val="0"/>
                  </a:srgbClr>
                </a:clrTo>
              </a:clrChange>
            </a:blip>
            <a:srcRect/>
            <a:stretch>
              <a:fillRect/>
            </a:stretch>
          </p:blipFill>
          <p:spPr bwMode="auto">
            <a:xfrm>
              <a:off x="1112620" y="1556792"/>
              <a:ext cx="2163236" cy="2808312"/>
            </a:xfrm>
            <a:prstGeom prst="rect">
              <a:avLst/>
            </a:prstGeom>
            <a:noFill/>
          </p:spPr>
        </p:pic>
        <p:pic>
          <p:nvPicPr>
            <p:cNvPr id="42" name="Picture 2" descr="Картинка 9 из 3994"/>
            <p:cNvPicPr>
              <a:picLocks noChangeAspect="1" noChangeArrowheads="1"/>
            </p:cNvPicPr>
            <p:nvPr/>
          </p:nvPicPr>
          <p:blipFill>
            <a:blip r:embed="rId9" cstate="email">
              <a:clrChange>
                <a:clrFrom>
                  <a:srgbClr val="FFFFFF"/>
                </a:clrFrom>
                <a:clrTo>
                  <a:srgbClr val="FFFFFF">
                    <a:alpha val="0"/>
                  </a:srgbClr>
                </a:clrTo>
              </a:clrChange>
            </a:blip>
            <a:srcRect/>
            <a:stretch>
              <a:fillRect/>
            </a:stretch>
          </p:blipFill>
          <p:spPr bwMode="auto">
            <a:xfrm>
              <a:off x="6516216" y="4365104"/>
              <a:ext cx="1872208" cy="936104"/>
            </a:xfrm>
            <a:prstGeom prst="rect">
              <a:avLst/>
            </a:prstGeom>
            <a:noFill/>
          </p:spPr>
        </p:pic>
      </p:grpSp>
      <p:grpSp>
        <p:nvGrpSpPr>
          <p:cNvPr id="43" name="Группа 42"/>
          <p:cNvGrpSpPr/>
          <p:nvPr/>
        </p:nvGrpSpPr>
        <p:grpSpPr>
          <a:xfrm>
            <a:off x="638848" y="888710"/>
            <a:ext cx="7995573" cy="5970098"/>
            <a:chOff x="323528" y="620688"/>
            <a:chExt cx="7995573" cy="5970098"/>
          </a:xfrm>
        </p:grpSpPr>
        <p:sp>
          <p:nvSpPr>
            <p:cNvPr id="49" name="Полилиния 48"/>
            <p:cNvSpPr/>
            <p:nvPr/>
          </p:nvSpPr>
          <p:spPr>
            <a:xfrm>
              <a:off x="323528" y="620688"/>
              <a:ext cx="7995573" cy="5970098"/>
            </a:xfrm>
            <a:custGeom>
              <a:avLst/>
              <a:gdLst>
                <a:gd name="connsiteX0" fmla="*/ 0 w 7488832"/>
                <a:gd name="connsiteY0" fmla="*/ 612068 h 4896544"/>
                <a:gd name="connsiteX1" fmla="*/ 7488832 w 7488832"/>
                <a:gd name="connsiteY1" fmla="*/ 612068 h 4896544"/>
                <a:gd name="connsiteX2" fmla="*/ 7488832 w 7488832"/>
                <a:gd name="connsiteY2" fmla="*/ 4284476 h 4896544"/>
                <a:gd name="connsiteX3" fmla="*/ 0 w 7488832"/>
                <a:gd name="connsiteY3" fmla="*/ 4284476 h 4896544"/>
                <a:gd name="connsiteX4" fmla="*/ 0 w 7488832"/>
                <a:gd name="connsiteY4" fmla="*/ 612068 h 4896544"/>
                <a:gd name="connsiteX0" fmla="*/ 0 w 7488832"/>
                <a:gd name="connsiteY0" fmla="*/ 2040227 h 8220914"/>
                <a:gd name="connsiteX1" fmla="*/ 7488832 w 7488832"/>
                <a:gd name="connsiteY1" fmla="*/ 2508279 h 8220914"/>
                <a:gd name="connsiteX2" fmla="*/ 7488832 w 7488832"/>
                <a:gd name="connsiteY2" fmla="*/ 6180687 h 8220914"/>
                <a:gd name="connsiteX3" fmla="*/ 0 w 7488832"/>
                <a:gd name="connsiteY3" fmla="*/ 6180687 h 8220914"/>
                <a:gd name="connsiteX4" fmla="*/ 0 w 7488832"/>
                <a:gd name="connsiteY4" fmla="*/ 2040227 h 8220914"/>
                <a:gd name="connsiteX0" fmla="*/ 0 w 7488832"/>
                <a:gd name="connsiteY0" fmla="*/ 888068 h 7068755"/>
                <a:gd name="connsiteX1" fmla="*/ 7488832 w 7488832"/>
                <a:gd name="connsiteY1" fmla="*/ 1356120 h 7068755"/>
                <a:gd name="connsiteX2" fmla="*/ 7488832 w 7488832"/>
                <a:gd name="connsiteY2" fmla="*/ 5028528 h 7068755"/>
                <a:gd name="connsiteX3" fmla="*/ 0 w 7488832"/>
                <a:gd name="connsiteY3" fmla="*/ 5028528 h 7068755"/>
                <a:gd name="connsiteX4" fmla="*/ 0 w 7488832"/>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6108002"/>
                <a:gd name="connsiteX1" fmla="*/ 7560840 w 7560840"/>
                <a:gd name="connsiteY1" fmla="*/ 888068 h 6108002"/>
                <a:gd name="connsiteX2" fmla="*/ 7488832 w 7560840"/>
                <a:gd name="connsiteY2" fmla="*/ 5028528 h 6108002"/>
                <a:gd name="connsiteX3" fmla="*/ 0 w 7560840"/>
                <a:gd name="connsiteY3" fmla="*/ 5028528 h 6108002"/>
                <a:gd name="connsiteX4" fmla="*/ 0 w 756084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0 w 7830870"/>
                <a:gd name="connsiteY0" fmla="*/ 386538 h 5543730"/>
                <a:gd name="connsiteX1" fmla="*/ 7830870 w 7830870"/>
                <a:gd name="connsiteY1" fmla="*/ 323796 h 5543730"/>
                <a:gd name="connsiteX2" fmla="*/ 7758862 w 7830870"/>
                <a:gd name="connsiteY2" fmla="*/ 4464256 h 5543730"/>
                <a:gd name="connsiteX3" fmla="*/ 0 w 7830870"/>
                <a:gd name="connsiteY3" fmla="*/ 4716284 h 5543730"/>
                <a:gd name="connsiteX4" fmla="*/ 0 w 7830870"/>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635010 h 5543730"/>
                <a:gd name="connsiteX4" fmla="*/ 135015 w 7965885"/>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707018 h 5543730"/>
                <a:gd name="connsiteX4" fmla="*/ 135015 w 7965885"/>
                <a:gd name="connsiteY4" fmla="*/ 386538 h 5543730"/>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74614 w 7830870"/>
                <a:gd name="connsiteY3" fmla="*/ 5133386 h 5970098"/>
                <a:gd name="connsiteX4" fmla="*/ 0 w 7830870"/>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4737 w 7830870"/>
                <a:gd name="connsiteY3" fmla="*/ 5061378 h 5970098"/>
                <a:gd name="connsiteX4" fmla="*/ 0 w 7830870"/>
                <a:gd name="connsiteY4" fmla="*/ 812906 h 5970098"/>
                <a:gd name="connsiteX0" fmla="*/ 0 w 7758862"/>
                <a:gd name="connsiteY0" fmla="*/ 812906 h 5970098"/>
                <a:gd name="connsiteX1" fmla="*/ 7691118 w 7758862"/>
                <a:gd name="connsiteY1" fmla="*/ 740898 h 5970098"/>
                <a:gd name="connsiteX2" fmla="*/ 7758862 w 7758862"/>
                <a:gd name="connsiteY2" fmla="*/ 4890624 h 5970098"/>
                <a:gd name="connsiteX3" fmla="*/ 4737 w 7758862"/>
                <a:gd name="connsiteY3" fmla="*/ 5061378 h 5970098"/>
                <a:gd name="connsiteX4" fmla="*/ 0 w 7758862"/>
                <a:gd name="connsiteY4" fmla="*/ 812906 h 5970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862" h="5970098">
                  <a:moveTo>
                    <a:pt x="0" y="812906"/>
                  </a:moveTo>
                  <a:cubicBezTo>
                    <a:pt x="2638017" y="0"/>
                    <a:pt x="4562559" y="1411904"/>
                    <a:pt x="7691118" y="740898"/>
                  </a:cubicBezTo>
                  <a:lnTo>
                    <a:pt x="7758862" y="4890624"/>
                  </a:lnTo>
                  <a:cubicBezTo>
                    <a:pt x="4770180" y="5970098"/>
                    <a:pt x="2847807" y="4337093"/>
                    <a:pt x="4737" y="5061378"/>
                  </a:cubicBezTo>
                  <a:lnTo>
                    <a:pt x="0" y="812906"/>
                  </a:lnTo>
                  <a:close/>
                </a:path>
              </a:pathLst>
            </a:cu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600" dirty="0">
                <a:solidFill>
                  <a:srgbClr val="002060"/>
                </a:solidFill>
              </a:endParaRPr>
            </a:p>
          </p:txBody>
        </p:sp>
        <p:sp>
          <p:nvSpPr>
            <p:cNvPr id="59" name="Прямоугольник 58"/>
            <p:cNvSpPr/>
            <p:nvPr/>
          </p:nvSpPr>
          <p:spPr>
            <a:xfrm>
              <a:off x="3347864" y="1772816"/>
              <a:ext cx="4536504" cy="3447098"/>
            </a:xfrm>
            <a:prstGeom prst="rect">
              <a:avLst/>
            </a:prstGeom>
          </p:spPr>
          <p:txBody>
            <a:bodyPr wrap="square">
              <a:spAutoFit/>
            </a:bodyPr>
            <a:lstStyle/>
            <a:p>
              <a:r>
                <a:rPr lang="ru-RU" sz="2000" dirty="0" smtClean="0">
                  <a:solidFill>
                    <a:srgbClr val="002060"/>
                  </a:solidFill>
                </a:rPr>
                <a:t>На</a:t>
              </a:r>
              <a:r>
                <a:rPr lang="ru-RU" dirty="0" smtClean="0">
                  <a:solidFill>
                    <a:srgbClr val="002060"/>
                  </a:solidFill>
                </a:rPr>
                <a:t> токийских играх волейбол отличался атлетизмом. Превосходство мощного нападения над обороной было очевидно, поэтому международная федерация несколько модернизировала правила волейбола. Игрокам обороняющейся команды было разрешено при блокировании переносить руки на сторону соперника и вторично касаться мяча после блокирования. Нововведение уравновесило возможности атаки и защиты. Волейбол стал более скоростным и эмоциональным</a:t>
              </a:r>
              <a:endParaRPr lang="ru-RU" dirty="0">
                <a:solidFill>
                  <a:srgbClr val="002060"/>
                </a:solidFill>
              </a:endParaRPr>
            </a:p>
          </p:txBody>
        </p:sp>
        <p:pic>
          <p:nvPicPr>
            <p:cNvPr id="60" name="Picture 6" descr="Картинка 9 из 32"/>
            <p:cNvPicPr>
              <a:picLocks noChangeAspect="1" noChangeArrowheads="1"/>
            </p:cNvPicPr>
            <p:nvPr/>
          </p:nvPicPr>
          <p:blipFill>
            <a:blip r:embed="rId10" cstate="email"/>
            <a:srcRect/>
            <a:stretch>
              <a:fillRect/>
            </a:stretch>
          </p:blipFill>
          <p:spPr bwMode="auto">
            <a:xfrm>
              <a:off x="611560" y="1772816"/>
              <a:ext cx="2417810" cy="3312048"/>
            </a:xfrm>
            <a:prstGeom prst="rect">
              <a:avLst/>
            </a:prstGeom>
            <a:noFill/>
          </p:spPr>
        </p:pic>
      </p:grpSp>
      <p:grpSp>
        <p:nvGrpSpPr>
          <p:cNvPr id="61" name="Группа 60"/>
          <p:cNvGrpSpPr/>
          <p:nvPr/>
        </p:nvGrpSpPr>
        <p:grpSpPr>
          <a:xfrm>
            <a:off x="653416" y="882642"/>
            <a:ext cx="7995573" cy="5970098"/>
            <a:chOff x="456283" y="767131"/>
            <a:chExt cx="7995573" cy="5970098"/>
          </a:xfrm>
        </p:grpSpPr>
        <p:sp>
          <p:nvSpPr>
            <p:cNvPr id="65" name="Полилиния 64"/>
            <p:cNvSpPr/>
            <p:nvPr/>
          </p:nvSpPr>
          <p:spPr>
            <a:xfrm>
              <a:off x="456283" y="767131"/>
              <a:ext cx="7995573" cy="5970098"/>
            </a:xfrm>
            <a:custGeom>
              <a:avLst/>
              <a:gdLst>
                <a:gd name="connsiteX0" fmla="*/ 0 w 7488832"/>
                <a:gd name="connsiteY0" fmla="*/ 612068 h 4896544"/>
                <a:gd name="connsiteX1" fmla="*/ 7488832 w 7488832"/>
                <a:gd name="connsiteY1" fmla="*/ 612068 h 4896544"/>
                <a:gd name="connsiteX2" fmla="*/ 7488832 w 7488832"/>
                <a:gd name="connsiteY2" fmla="*/ 4284476 h 4896544"/>
                <a:gd name="connsiteX3" fmla="*/ 0 w 7488832"/>
                <a:gd name="connsiteY3" fmla="*/ 4284476 h 4896544"/>
                <a:gd name="connsiteX4" fmla="*/ 0 w 7488832"/>
                <a:gd name="connsiteY4" fmla="*/ 612068 h 4896544"/>
                <a:gd name="connsiteX0" fmla="*/ 0 w 7488832"/>
                <a:gd name="connsiteY0" fmla="*/ 2040227 h 8220914"/>
                <a:gd name="connsiteX1" fmla="*/ 7488832 w 7488832"/>
                <a:gd name="connsiteY1" fmla="*/ 2508279 h 8220914"/>
                <a:gd name="connsiteX2" fmla="*/ 7488832 w 7488832"/>
                <a:gd name="connsiteY2" fmla="*/ 6180687 h 8220914"/>
                <a:gd name="connsiteX3" fmla="*/ 0 w 7488832"/>
                <a:gd name="connsiteY3" fmla="*/ 6180687 h 8220914"/>
                <a:gd name="connsiteX4" fmla="*/ 0 w 7488832"/>
                <a:gd name="connsiteY4" fmla="*/ 2040227 h 8220914"/>
                <a:gd name="connsiteX0" fmla="*/ 0 w 7488832"/>
                <a:gd name="connsiteY0" fmla="*/ 888068 h 7068755"/>
                <a:gd name="connsiteX1" fmla="*/ 7488832 w 7488832"/>
                <a:gd name="connsiteY1" fmla="*/ 1356120 h 7068755"/>
                <a:gd name="connsiteX2" fmla="*/ 7488832 w 7488832"/>
                <a:gd name="connsiteY2" fmla="*/ 5028528 h 7068755"/>
                <a:gd name="connsiteX3" fmla="*/ 0 w 7488832"/>
                <a:gd name="connsiteY3" fmla="*/ 5028528 h 7068755"/>
                <a:gd name="connsiteX4" fmla="*/ 0 w 7488832"/>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6108002"/>
                <a:gd name="connsiteX1" fmla="*/ 7560840 w 7560840"/>
                <a:gd name="connsiteY1" fmla="*/ 888068 h 6108002"/>
                <a:gd name="connsiteX2" fmla="*/ 7488832 w 7560840"/>
                <a:gd name="connsiteY2" fmla="*/ 5028528 h 6108002"/>
                <a:gd name="connsiteX3" fmla="*/ 0 w 7560840"/>
                <a:gd name="connsiteY3" fmla="*/ 5028528 h 6108002"/>
                <a:gd name="connsiteX4" fmla="*/ 0 w 756084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0 w 7830870"/>
                <a:gd name="connsiteY0" fmla="*/ 386538 h 5543730"/>
                <a:gd name="connsiteX1" fmla="*/ 7830870 w 7830870"/>
                <a:gd name="connsiteY1" fmla="*/ 323796 h 5543730"/>
                <a:gd name="connsiteX2" fmla="*/ 7758862 w 7830870"/>
                <a:gd name="connsiteY2" fmla="*/ 4464256 h 5543730"/>
                <a:gd name="connsiteX3" fmla="*/ 0 w 7830870"/>
                <a:gd name="connsiteY3" fmla="*/ 4716284 h 5543730"/>
                <a:gd name="connsiteX4" fmla="*/ 0 w 7830870"/>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635010 h 5543730"/>
                <a:gd name="connsiteX4" fmla="*/ 135015 w 7965885"/>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707018 h 5543730"/>
                <a:gd name="connsiteX4" fmla="*/ 135015 w 7965885"/>
                <a:gd name="connsiteY4" fmla="*/ 386538 h 5543730"/>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74614 w 7830870"/>
                <a:gd name="connsiteY3" fmla="*/ 5133386 h 5970098"/>
                <a:gd name="connsiteX4" fmla="*/ 0 w 7830870"/>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4737 w 7830870"/>
                <a:gd name="connsiteY3" fmla="*/ 5061378 h 5970098"/>
                <a:gd name="connsiteX4" fmla="*/ 0 w 7830870"/>
                <a:gd name="connsiteY4" fmla="*/ 812906 h 5970098"/>
                <a:gd name="connsiteX0" fmla="*/ 0 w 7758862"/>
                <a:gd name="connsiteY0" fmla="*/ 812906 h 5970098"/>
                <a:gd name="connsiteX1" fmla="*/ 7691118 w 7758862"/>
                <a:gd name="connsiteY1" fmla="*/ 740898 h 5970098"/>
                <a:gd name="connsiteX2" fmla="*/ 7758862 w 7758862"/>
                <a:gd name="connsiteY2" fmla="*/ 4890624 h 5970098"/>
                <a:gd name="connsiteX3" fmla="*/ 4737 w 7758862"/>
                <a:gd name="connsiteY3" fmla="*/ 5061378 h 5970098"/>
                <a:gd name="connsiteX4" fmla="*/ 0 w 7758862"/>
                <a:gd name="connsiteY4" fmla="*/ 812906 h 5970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862" h="5970098">
                  <a:moveTo>
                    <a:pt x="0" y="812906"/>
                  </a:moveTo>
                  <a:cubicBezTo>
                    <a:pt x="2638017" y="0"/>
                    <a:pt x="4562559" y="1411904"/>
                    <a:pt x="7691118" y="740898"/>
                  </a:cubicBezTo>
                  <a:lnTo>
                    <a:pt x="7758862" y="4890624"/>
                  </a:lnTo>
                  <a:cubicBezTo>
                    <a:pt x="4770180" y="5970098"/>
                    <a:pt x="2847807" y="4337093"/>
                    <a:pt x="4737" y="5061378"/>
                  </a:cubicBezTo>
                  <a:lnTo>
                    <a:pt x="0" y="812906"/>
                  </a:lnTo>
                  <a:close/>
                </a:path>
              </a:pathLst>
            </a:cu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66" name="Picture 2"/>
            <p:cNvPicPr>
              <a:picLocks noChangeAspect="1" noChangeArrowheads="1"/>
            </p:cNvPicPr>
            <p:nvPr/>
          </p:nvPicPr>
          <p:blipFill>
            <a:blip r:embed="rId11" cstate="email"/>
            <a:srcRect/>
            <a:stretch>
              <a:fillRect/>
            </a:stretch>
          </p:blipFill>
          <p:spPr bwMode="auto">
            <a:xfrm>
              <a:off x="1187624" y="1764432"/>
              <a:ext cx="6840760" cy="3753334"/>
            </a:xfrm>
            <a:prstGeom prst="rect">
              <a:avLst/>
            </a:prstGeom>
            <a:noFill/>
            <a:ln w="9525">
              <a:noFill/>
              <a:miter lim="800000"/>
              <a:headEnd/>
              <a:tailEnd/>
            </a:ln>
          </p:spPr>
        </p:pic>
      </p:grpSp>
      <p:grpSp>
        <p:nvGrpSpPr>
          <p:cNvPr id="67" name="Группа 66"/>
          <p:cNvGrpSpPr/>
          <p:nvPr/>
        </p:nvGrpSpPr>
        <p:grpSpPr>
          <a:xfrm>
            <a:off x="669182" y="898408"/>
            <a:ext cx="7995573" cy="5970098"/>
            <a:chOff x="635943" y="887902"/>
            <a:chExt cx="7995573" cy="5970098"/>
          </a:xfrm>
        </p:grpSpPr>
        <p:sp>
          <p:nvSpPr>
            <p:cNvPr id="68" name="Полилиния 67"/>
            <p:cNvSpPr/>
            <p:nvPr/>
          </p:nvSpPr>
          <p:spPr>
            <a:xfrm>
              <a:off x="635943" y="887902"/>
              <a:ext cx="7995573" cy="5970098"/>
            </a:xfrm>
            <a:custGeom>
              <a:avLst/>
              <a:gdLst>
                <a:gd name="connsiteX0" fmla="*/ 0 w 7488832"/>
                <a:gd name="connsiteY0" fmla="*/ 612068 h 4896544"/>
                <a:gd name="connsiteX1" fmla="*/ 7488832 w 7488832"/>
                <a:gd name="connsiteY1" fmla="*/ 612068 h 4896544"/>
                <a:gd name="connsiteX2" fmla="*/ 7488832 w 7488832"/>
                <a:gd name="connsiteY2" fmla="*/ 4284476 h 4896544"/>
                <a:gd name="connsiteX3" fmla="*/ 0 w 7488832"/>
                <a:gd name="connsiteY3" fmla="*/ 4284476 h 4896544"/>
                <a:gd name="connsiteX4" fmla="*/ 0 w 7488832"/>
                <a:gd name="connsiteY4" fmla="*/ 612068 h 4896544"/>
                <a:gd name="connsiteX0" fmla="*/ 0 w 7488832"/>
                <a:gd name="connsiteY0" fmla="*/ 2040227 h 8220914"/>
                <a:gd name="connsiteX1" fmla="*/ 7488832 w 7488832"/>
                <a:gd name="connsiteY1" fmla="*/ 2508279 h 8220914"/>
                <a:gd name="connsiteX2" fmla="*/ 7488832 w 7488832"/>
                <a:gd name="connsiteY2" fmla="*/ 6180687 h 8220914"/>
                <a:gd name="connsiteX3" fmla="*/ 0 w 7488832"/>
                <a:gd name="connsiteY3" fmla="*/ 6180687 h 8220914"/>
                <a:gd name="connsiteX4" fmla="*/ 0 w 7488832"/>
                <a:gd name="connsiteY4" fmla="*/ 2040227 h 8220914"/>
                <a:gd name="connsiteX0" fmla="*/ 0 w 7488832"/>
                <a:gd name="connsiteY0" fmla="*/ 888068 h 7068755"/>
                <a:gd name="connsiteX1" fmla="*/ 7488832 w 7488832"/>
                <a:gd name="connsiteY1" fmla="*/ 1356120 h 7068755"/>
                <a:gd name="connsiteX2" fmla="*/ 7488832 w 7488832"/>
                <a:gd name="connsiteY2" fmla="*/ 5028528 h 7068755"/>
                <a:gd name="connsiteX3" fmla="*/ 0 w 7488832"/>
                <a:gd name="connsiteY3" fmla="*/ 5028528 h 7068755"/>
                <a:gd name="connsiteX4" fmla="*/ 0 w 7488832"/>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6108002"/>
                <a:gd name="connsiteX1" fmla="*/ 7560840 w 7560840"/>
                <a:gd name="connsiteY1" fmla="*/ 888068 h 6108002"/>
                <a:gd name="connsiteX2" fmla="*/ 7488832 w 7560840"/>
                <a:gd name="connsiteY2" fmla="*/ 5028528 h 6108002"/>
                <a:gd name="connsiteX3" fmla="*/ 0 w 7560840"/>
                <a:gd name="connsiteY3" fmla="*/ 5028528 h 6108002"/>
                <a:gd name="connsiteX4" fmla="*/ 0 w 756084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0 w 7830870"/>
                <a:gd name="connsiteY0" fmla="*/ 386538 h 5543730"/>
                <a:gd name="connsiteX1" fmla="*/ 7830870 w 7830870"/>
                <a:gd name="connsiteY1" fmla="*/ 323796 h 5543730"/>
                <a:gd name="connsiteX2" fmla="*/ 7758862 w 7830870"/>
                <a:gd name="connsiteY2" fmla="*/ 4464256 h 5543730"/>
                <a:gd name="connsiteX3" fmla="*/ 0 w 7830870"/>
                <a:gd name="connsiteY3" fmla="*/ 4716284 h 5543730"/>
                <a:gd name="connsiteX4" fmla="*/ 0 w 7830870"/>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635010 h 5543730"/>
                <a:gd name="connsiteX4" fmla="*/ 135015 w 7965885"/>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707018 h 5543730"/>
                <a:gd name="connsiteX4" fmla="*/ 135015 w 7965885"/>
                <a:gd name="connsiteY4" fmla="*/ 386538 h 5543730"/>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74614 w 7830870"/>
                <a:gd name="connsiteY3" fmla="*/ 5133386 h 5970098"/>
                <a:gd name="connsiteX4" fmla="*/ 0 w 7830870"/>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4737 w 7830870"/>
                <a:gd name="connsiteY3" fmla="*/ 5061378 h 5970098"/>
                <a:gd name="connsiteX4" fmla="*/ 0 w 7830870"/>
                <a:gd name="connsiteY4" fmla="*/ 812906 h 5970098"/>
                <a:gd name="connsiteX0" fmla="*/ 0 w 7758862"/>
                <a:gd name="connsiteY0" fmla="*/ 812906 h 5970098"/>
                <a:gd name="connsiteX1" fmla="*/ 7691118 w 7758862"/>
                <a:gd name="connsiteY1" fmla="*/ 740898 h 5970098"/>
                <a:gd name="connsiteX2" fmla="*/ 7758862 w 7758862"/>
                <a:gd name="connsiteY2" fmla="*/ 4890624 h 5970098"/>
                <a:gd name="connsiteX3" fmla="*/ 4737 w 7758862"/>
                <a:gd name="connsiteY3" fmla="*/ 5061378 h 5970098"/>
                <a:gd name="connsiteX4" fmla="*/ 0 w 7758862"/>
                <a:gd name="connsiteY4" fmla="*/ 812906 h 5970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862" h="5970098">
                  <a:moveTo>
                    <a:pt x="0" y="812906"/>
                  </a:moveTo>
                  <a:cubicBezTo>
                    <a:pt x="2638017" y="0"/>
                    <a:pt x="4562559" y="1411904"/>
                    <a:pt x="7691118" y="740898"/>
                  </a:cubicBezTo>
                  <a:lnTo>
                    <a:pt x="7758862" y="4890624"/>
                  </a:lnTo>
                  <a:cubicBezTo>
                    <a:pt x="4770180" y="5970098"/>
                    <a:pt x="2847807" y="4337093"/>
                    <a:pt x="4737" y="5061378"/>
                  </a:cubicBezTo>
                  <a:lnTo>
                    <a:pt x="0" y="812906"/>
                  </a:lnTo>
                  <a:close/>
                </a:path>
              </a:pathLst>
            </a:cu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69" name="Группа 32"/>
            <p:cNvGrpSpPr/>
            <p:nvPr/>
          </p:nvGrpSpPr>
          <p:grpSpPr>
            <a:xfrm>
              <a:off x="1187624" y="1988841"/>
              <a:ext cx="7128792" cy="3456384"/>
              <a:chOff x="2666006" y="2618318"/>
              <a:chExt cx="3783964" cy="2350234"/>
            </a:xfrm>
          </p:grpSpPr>
          <p:pic>
            <p:nvPicPr>
              <p:cNvPr id="70" name="Picture 2"/>
              <p:cNvPicPr>
                <a:picLocks noChangeAspect="1" noChangeArrowheads="1"/>
              </p:cNvPicPr>
              <p:nvPr/>
            </p:nvPicPr>
            <p:blipFill>
              <a:blip r:embed="rId12" cstate="email"/>
              <a:srcRect/>
              <a:stretch>
                <a:fillRect/>
              </a:stretch>
            </p:blipFill>
            <p:spPr bwMode="auto">
              <a:xfrm>
                <a:off x="2666006" y="2618318"/>
                <a:ext cx="825874" cy="2350234"/>
              </a:xfrm>
              <a:prstGeom prst="rect">
                <a:avLst/>
              </a:prstGeom>
              <a:noFill/>
              <a:ln w="9525">
                <a:noFill/>
                <a:miter lim="800000"/>
                <a:headEnd/>
                <a:tailEnd/>
              </a:ln>
            </p:spPr>
          </p:pic>
          <p:pic>
            <p:nvPicPr>
              <p:cNvPr id="71" name="Picture 2"/>
              <p:cNvPicPr>
                <a:picLocks noChangeAspect="1" noChangeArrowheads="1"/>
              </p:cNvPicPr>
              <p:nvPr/>
            </p:nvPicPr>
            <p:blipFill>
              <a:blip r:embed="rId13" cstate="email"/>
              <a:srcRect/>
              <a:stretch>
                <a:fillRect/>
              </a:stretch>
            </p:blipFill>
            <p:spPr bwMode="auto">
              <a:xfrm>
                <a:off x="3491880" y="2618319"/>
                <a:ext cx="2958090" cy="2350233"/>
              </a:xfrm>
              <a:prstGeom prst="rect">
                <a:avLst/>
              </a:prstGeom>
              <a:noFill/>
              <a:ln w="9525">
                <a:noFill/>
                <a:miter lim="800000"/>
                <a:headEnd/>
                <a:tailEnd/>
              </a:ln>
            </p:spPr>
          </p:pic>
        </p:grpSp>
      </p:grpSp>
      <p:grpSp>
        <p:nvGrpSpPr>
          <p:cNvPr id="72" name="Группа 71"/>
          <p:cNvGrpSpPr/>
          <p:nvPr/>
        </p:nvGrpSpPr>
        <p:grpSpPr>
          <a:xfrm>
            <a:off x="669182" y="898408"/>
            <a:ext cx="7995573" cy="5970098"/>
            <a:chOff x="705216" y="887902"/>
            <a:chExt cx="7995573" cy="5970098"/>
          </a:xfrm>
        </p:grpSpPr>
        <p:sp>
          <p:nvSpPr>
            <p:cNvPr id="73" name="Полилиния 72"/>
            <p:cNvSpPr/>
            <p:nvPr/>
          </p:nvSpPr>
          <p:spPr>
            <a:xfrm>
              <a:off x="705216" y="887902"/>
              <a:ext cx="7995573" cy="5970098"/>
            </a:xfrm>
            <a:custGeom>
              <a:avLst/>
              <a:gdLst>
                <a:gd name="connsiteX0" fmla="*/ 0 w 7488832"/>
                <a:gd name="connsiteY0" fmla="*/ 612068 h 4896544"/>
                <a:gd name="connsiteX1" fmla="*/ 7488832 w 7488832"/>
                <a:gd name="connsiteY1" fmla="*/ 612068 h 4896544"/>
                <a:gd name="connsiteX2" fmla="*/ 7488832 w 7488832"/>
                <a:gd name="connsiteY2" fmla="*/ 4284476 h 4896544"/>
                <a:gd name="connsiteX3" fmla="*/ 0 w 7488832"/>
                <a:gd name="connsiteY3" fmla="*/ 4284476 h 4896544"/>
                <a:gd name="connsiteX4" fmla="*/ 0 w 7488832"/>
                <a:gd name="connsiteY4" fmla="*/ 612068 h 4896544"/>
                <a:gd name="connsiteX0" fmla="*/ 0 w 7488832"/>
                <a:gd name="connsiteY0" fmla="*/ 2040227 h 8220914"/>
                <a:gd name="connsiteX1" fmla="*/ 7488832 w 7488832"/>
                <a:gd name="connsiteY1" fmla="*/ 2508279 h 8220914"/>
                <a:gd name="connsiteX2" fmla="*/ 7488832 w 7488832"/>
                <a:gd name="connsiteY2" fmla="*/ 6180687 h 8220914"/>
                <a:gd name="connsiteX3" fmla="*/ 0 w 7488832"/>
                <a:gd name="connsiteY3" fmla="*/ 6180687 h 8220914"/>
                <a:gd name="connsiteX4" fmla="*/ 0 w 7488832"/>
                <a:gd name="connsiteY4" fmla="*/ 2040227 h 8220914"/>
                <a:gd name="connsiteX0" fmla="*/ 0 w 7488832"/>
                <a:gd name="connsiteY0" fmla="*/ 888068 h 7068755"/>
                <a:gd name="connsiteX1" fmla="*/ 7488832 w 7488832"/>
                <a:gd name="connsiteY1" fmla="*/ 1356120 h 7068755"/>
                <a:gd name="connsiteX2" fmla="*/ 7488832 w 7488832"/>
                <a:gd name="connsiteY2" fmla="*/ 5028528 h 7068755"/>
                <a:gd name="connsiteX3" fmla="*/ 0 w 7488832"/>
                <a:gd name="connsiteY3" fmla="*/ 5028528 h 7068755"/>
                <a:gd name="connsiteX4" fmla="*/ 0 w 7488832"/>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7068755"/>
                <a:gd name="connsiteX1" fmla="*/ 7560840 w 7560840"/>
                <a:gd name="connsiteY1" fmla="*/ 888068 h 7068755"/>
                <a:gd name="connsiteX2" fmla="*/ 7488832 w 7560840"/>
                <a:gd name="connsiteY2" fmla="*/ 5028528 h 7068755"/>
                <a:gd name="connsiteX3" fmla="*/ 0 w 7560840"/>
                <a:gd name="connsiteY3" fmla="*/ 5028528 h 7068755"/>
                <a:gd name="connsiteX4" fmla="*/ 0 w 7560840"/>
                <a:gd name="connsiteY4" fmla="*/ 888068 h 7068755"/>
                <a:gd name="connsiteX0" fmla="*/ 0 w 7560840"/>
                <a:gd name="connsiteY0" fmla="*/ 888068 h 6108002"/>
                <a:gd name="connsiteX1" fmla="*/ 7560840 w 7560840"/>
                <a:gd name="connsiteY1" fmla="*/ 888068 h 6108002"/>
                <a:gd name="connsiteX2" fmla="*/ 7488832 w 7560840"/>
                <a:gd name="connsiteY2" fmla="*/ 5028528 h 6108002"/>
                <a:gd name="connsiteX3" fmla="*/ 0 w 7560840"/>
                <a:gd name="connsiteY3" fmla="*/ 5028528 h 6108002"/>
                <a:gd name="connsiteX4" fmla="*/ 0 w 756084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888068 h 6108002"/>
                <a:gd name="connsiteX1" fmla="*/ 7830870 w 7830870"/>
                <a:gd name="connsiteY1" fmla="*/ 888068 h 6108002"/>
                <a:gd name="connsiteX2" fmla="*/ 7758862 w 7830870"/>
                <a:gd name="connsiteY2" fmla="*/ 5028528 h 6108002"/>
                <a:gd name="connsiteX3" fmla="*/ 0 w 7830870"/>
                <a:gd name="connsiteY3" fmla="*/ 5280556 h 6108002"/>
                <a:gd name="connsiteX4" fmla="*/ 270030 w 7830870"/>
                <a:gd name="connsiteY4" fmla="*/ 888068 h 610800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270030 w 7830870"/>
                <a:gd name="connsiteY0" fmla="*/ 386538 h 5606472"/>
                <a:gd name="connsiteX1" fmla="*/ 7830870 w 7830870"/>
                <a:gd name="connsiteY1" fmla="*/ 386538 h 5606472"/>
                <a:gd name="connsiteX2" fmla="*/ 7758862 w 7830870"/>
                <a:gd name="connsiteY2" fmla="*/ 4526998 h 5606472"/>
                <a:gd name="connsiteX3" fmla="*/ 0 w 7830870"/>
                <a:gd name="connsiteY3" fmla="*/ 4779026 h 5606472"/>
                <a:gd name="connsiteX4" fmla="*/ 270030 w 7830870"/>
                <a:gd name="connsiteY4" fmla="*/ 386538 h 5606472"/>
                <a:gd name="connsiteX0" fmla="*/ 0 w 7830870"/>
                <a:gd name="connsiteY0" fmla="*/ 386538 h 5543730"/>
                <a:gd name="connsiteX1" fmla="*/ 7830870 w 7830870"/>
                <a:gd name="connsiteY1" fmla="*/ 323796 h 5543730"/>
                <a:gd name="connsiteX2" fmla="*/ 7758862 w 7830870"/>
                <a:gd name="connsiteY2" fmla="*/ 4464256 h 5543730"/>
                <a:gd name="connsiteX3" fmla="*/ 0 w 7830870"/>
                <a:gd name="connsiteY3" fmla="*/ 4716284 h 5543730"/>
                <a:gd name="connsiteX4" fmla="*/ 0 w 7830870"/>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635010 h 5543730"/>
                <a:gd name="connsiteX4" fmla="*/ 135015 w 7965885"/>
                <a:gd name="connsiteY4" fmla="*/ 386538 h 5543730"/>
                <a:gd name="connsiteX0" fmla="*/ 135015 w 7965885"/>
                <a:gd name="connsiteY0" fmla="*/ 386538 h 5543730"/>
                <a:gd name="connsiteX1" fmla="*/ 7965885 w 7965885"/>
                <a:gd name="connsiteY1" fmla="*/ 323796 h 5543730"/>
                <a:gd name="connsiteX2" fmla="*/ 7893877 w 7965885"/>
                <a:gd name="connsiteY2" fmla="*/ 4464256 h 5543730"/>
                <a:gd name="connsiteX3" fmla="*/ 0 w 7965885"/>
                <a:gd name="connsiteY3" fmla="*/ 4707018 h 5543730"/>
                <a:gd name="connsiteX4" fmla="*/ 135015 w 7965885"/>
                <a:gd name="connsiteY4" fmla="*/ 386538 h 5543730"/>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135015 w 7965885"/>
                <a:gd name="connsiteY0" fmla="*/ 812906 h 5970098"/>
                <a:gd name="connsiteX1" fmla="*/ 7965885 w 7965885"/>
                <a:gd name="connsiteY1" fmla="*/ 750164 h 5970098"/>
                <a:gd name="connsiteX2" fmla="*/ 7893877 w 7965885"/>
                <a:gd name="connsiteY2" fmla="*/ 4890624 h 5970098"/>
                <a:gd name="connsiteX3" fmla="*/ 0 w 7965885"/>
                <a:gd name="connsiteY3" fmla="*/ 5133386 h 5970098"/>
                <a:gd name="connsiteX4" fmla="*/ 135015 w 7965885"/>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74614 w 7830870"/>
                <a:gd name="connsiteY3" fmla="*/ 5133386 h 5970098"/>
                <a:gd name="connsiteX4" fmla="*/ 0 w 7830870"/>
                <a:gd name="connsiteY4" fmla="*/ 812906 h 5970098"/>
                <a:gd name="connsiteX0" fmla="*/ 0 w 7830870"/>
                <a:gd name="connsiteY0" fmla="*/ 812906 h 5970098"/>
                <a:gd name="connsiteX1" fmla="*/ 7830870 w 7830870"/>
                <a:gd name="connsiteY1" fmla="*/ 750164 h 5970098"/>
                <a:gd name="connsiteX2" fmla="*/ 7758862 w 7830870"/>
                <a:gd name="connsiteY2" fmla="*/ 4890624 h 5970098"/>
                <a:gd name="connsiteX3" fmla="*/ 4737 w 7830870"/>
                <a:gd name="connsiteY3" fmla="*/ 5061378 h 5970098"/>
                <a:gd name="connsiteX4" fmla="*/ 0 w 7830870"/>
                <a:gd name="connsiteY4" fmla="*/ 812906 h 5970098"/>
                <a:gd name="connsiteX0" fmla="*/ 0 w 7758862"/>
                <a:gd name="connsiteY0" fmla="*/ 812906 h 5970098"/>
                <a:gd name="connsiteX1" fmla="*/ 7691118 w 7758862"/>
                <a:gd name="connsiteY1" fmla="*/ 740898 h 5970098"/>
                <a:gd name="connsiteX2" fmla="*/ 7758862 w 7758862"/>
                <a:gd name="connsiteY2" fmla="*/ 4890624 h 5970098"/>
                <a:gd name="connsiteX3" fmla="*/ 4737 w 7758862"/>
                <a:gd name="connsiteY3" fmla="*/ 5061378 h 5970098"/>
                <a:gd name="connsiteX4" fmla="*/ 0 w 7758862"/>
                <a:gd name="connsiteY4" fmla="*/ 812906 h 5970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8862" h="5970098">
                  <a:moveTo>
                    <a:pt x="0" y="812906"/>
                  </a:moveTo>
                  <a:cubicBezTo>
                    <a:pt x="2638017" y="0"/>
                    <a:pt x="4562559" y="1411904"/>
                    <a:pt x="7691118" y="740898"/>
                  </a:cubicBezTo>
                  <a:lnTo>
                    <a:pt x="7758862" y="4890624"/>
                  </a:lnTo>
                  <a:cubicBezTo>
                    <a:pt x="4770180" y="5970098"/>
                    <a:pt x="2847807" y="4337093"/>
                    <a:pt x="4737" y="5061378"/>
                  </a:cubicBezTo>
                  <a:lnTo>
                    <a:pt x="0" y="812906"/>
                  </a:lnTo>
                  <a:close/>
                </a:path>
              </a:pathLst>
            </a:custGeom>
            <a:solidFill>
              <a:schemeClr val="accent1">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ru-RU" sz="2600" dirty="0" smtClean="0">
                  <a:solidFill>
                    <a:srgbClr val="002060"/>
                  </a:solidFill>
                </a:rPr>
                <a:t>Пляжный волейбол становится </a:t>
              </a:r>
            </a:p>
            <a:p>
              <a:pPr algn="r"/>
              <a:r>
                <a:rPr lang="ru-RU" sz="2600" dirty="0" smtClean="0">
                  <a:solidFill>
                    <a:srgbClr val="002060"/>
                  </a:solidFill>
                </a:rPr>
                <a:t>Олимпийским видом спорта </a:t>
              </a:r>
            </a:p>
            <a:p>
              <a:pPr algn="r"/>
              <a:r>
                <a:rPr lang="ru-RU" sz="2600" dirty="0" smtClean="0">
                  <a:solidFill>
                    <a:srgbClr val="002060"/>
                  </a:solidFill>
                </a:rPr>
                <a:t>в 1996 году в Атланте. </a:t>
              </a:r>
            </a:p>
            <a:p>
              <a:pPr algn="r"/>
              <a:r>
                <a:rPr lang="ru-RU" sz="2600" dirty="0" smtClean="0">
                  <a:solidFill>
                    <a:srgbClr val="002060"/>
                  </a:solidFill>
                </a:rPr>
                <a:t>Лидерами в этом виде спорта </a:t>
              </a:r>
            </a:p>
            <a:p>
              <a:pPr algn="r"/>
              <a:r>
                <a:rPr lang="ru-RU" sz="2600" dirty="0" smtClean="0">
                  <a:solidFill>
                    <a:srgbClr val="002060"/>
                  </a:solidFill>
                </a:rPr>
                <a:t>считаются США и Бразилия. </a:t>
              </a:r>
            </a:p>
            <a:p>
              <a:pPr algn="r"/>
              <a:r>
                <a:rPr lang="ru-RU" sz="2600" dirty="0" smtClean="0">
                  <a:solidFill>
                    <a:srgbClr val="002060"/>
                  </a:solidFill>
                </a:rPr>
                <a:t>Команды этих стран традиционно </a:t>
              </a:r>
            </a:p>
            <a:p>
              <a:pPr algn="r"/>
              <a:r>
                <a:rPr lang="ru-RU" sz="2600" dirty="0" smtClean="0">
                  <a:solidFill>
                    <a:srgbClr val="002060"/>
                  </a:solidFill>
                </a:rPr>
                <a:t>занимают призовые места </a:t>
              </a:r>
            </a:p>
            <a:p>
              <a:pPr algn="r"/>
              <a:r>
                <a:rPr lang="ru-RU" sz="2600" dirty="0" smtClean="0">
                  <a:solidFill>
                    <a:srgbClr val="002060"/>
                  </a:solidFill>
                </a:rPr>
                <a:t>во всех турнирах</a:t>
              </a:r>
              <a:endParaRPr lang="ru-RU" sz="2600" dirty="0">
                <a:solidFill>
                  <a:srgbClr val="002060"/>
                </a:solidFill>
              </a:endParaRPr>
            </a:p>
          </p:txBody>
        </p:sp>
        <p:pic>
          <p:nvPicPr>
            <p:cNvPr id="74" name="Picture 2" descr="http://upload.wikimedia.org/wikipedia/commons/thumb/d/d1/China_vs._Austria_in_Beach_Volleyball_-_Summer_Olympics_Beijing_2008.jpg/250px-China_vs._Austria_in_Beach_Volleyball_-_Summer_Olympics_Beijing_2008.jpg"/>
            <p:cNvPicPr>
              <a:picLocks noChangeAspect="1" noChangeArrowheads="1"/>
            </p:cNvPicPr>
            <p:nvPr/>
          </p:nvPicPr>
          <p:blipFill>
            <a:blip r:embed="rId14" cstate="email"/>
            <a:srcRect/>
            <a:stretch>
              <a:fillRect/>
            </a:stretch>
          </p:blipFill>
          <p:spPr bwMode="auto">
            <a:xfrm>
              <a:off x="953514" y="1836440"/>
              <a:ext cx="2520280" cy="3629206"/>
            </a:xfrm>
            <a:prstGeom prst="rect">
              <a:avLst/>
            </a:prstGeom>
            <a:noFill/>
          </p:spPr>
        </p:pic>
      </p:gr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1000"/>
                                  </p:stCondLst>
                                  <p:childTnLst>
                                    <p:set>
                                      <p:cBhvr>
                                        <p:cTn id="6" dur="1" fill="hold">
                                          <p:stCondLst>
                                            <p:cond delay="0"/>
                                          </p:stCondLst>
                                        </p:cTn>
                                        <p:tgtEl>
                                          <p:spTgt spid="7170"/>
                                        </p:tgtEl>
                                        <p:attrNameLst>
                                          <p:attrName>style.visibility</p:attrName>
                                        </p:attrNameLst>
                                      </p:cBhvr>
                                      <p:to>
                                        <p:strVal val="visible"/>
                                      </p:to>
                                    </p:set>
                                    <p:anim calcmode="lin" valueType="num">
                                      <p:cBhvr>
                                        <p:cTn id="7" dur="1000" fill="hold"/>
                                        <p:tgtEl>
                                          <p:spTgt spid="7170"/>
                                        </p:tgtEl>
                                        <p:attrNameLst>
                                          <p:attrName>ppt_x</p:attrName>
                                        </p:attrNameLst>
                                      </p:cBhvr>
                                      <p:tavLst>
                                        <p:tav tm="0">
                                          <p:val>
                                            <p:strVal val="#ppt_x-#ppt_w/2"/>
                                          </p:val>
                                        </p:tav>
                                        <p:tav tm="100000">
                                          <p:val>
                                            <p:strVal val="#ppt_x"/>
                                          </p:val>
                                        </p:tav>
                                      </p:tavLst>
                                    </p:anim>
                                    <p:anim calcmode="lin" valueType="num">
                                      <p:cBhvr>
                                        <p:cTn id="8" dur="1000" fill="hold"/>
                                        <p:tgtEl>
                                          <p:spTgt spid="7170"/>
                                        </p:tgtEl>
                                        <p:attrNameLst>
                                          <p:attrName>ppt_y</p:attrName>
                                        </p:attrNameLst>
                                      </p:cBhvr>
                                      <p:tavLst>
                                        <p:tav tm="0">
                                          <p:val>
                                            <p:strVal val="#ppt_y"/>
                                          </p:val>
                                        </p:tav>
                                        <p:tav tm="100000">
                                          <p:val>
                                            <p:strVal val="#ppt_y"/>
                                          </p:val>
                                        </p:tav>
                                      </p:tavLst>
                                    </p:anim>
                                    <p:anim calcmode="lin" valueType="num">
                                      <p:cBhvr>
                                        <p:cTn id="9" dur="1000" fill="hold"/>
                                        <p:tgtEl>
                                          <p:spTgt spid="7170"/>
                                        </p:tgtEl>
                                        <p:attrNameLst>
                                          <p:attrName>ppt_w</p:attrName>
                                        </p:attrNameLst>
                                      </p:cBhvr>
                                      <p:tavLst>
                                        <p:tav tm="0">
                                          <p:val>
                                            <p:fltVal val="0"/>
                                          </p:val>
                                        </p:tav>
                                        <p:tav tm="100000">
                                          <p:val>
                                            <p:strVal val="#ppt_w"/>
                                          </p:val>
                                        </p:tav>
                                      </p:tavLst>
                                    </p:anim>
                                    <p:anim calcmode="lin" valueType="num">
                                      <p:cBhvr>
                                        <p:cTn id="10" dur="1000" fill="hold"/>
                                        <p:tgtEl>
                                          <p:spTgt spid="717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7170"/>
                    </p:tgtEl>
                  </p:cond>
                </p:stCondLst>
                <p:endSync evt="end" delay="0">
                  <p:rtn val="all"/>
                </p:endSync>
                <p:childTnLst>
                  <p:par>
                    <p:cTn id="12" fill="hold">
                      <p:stCondLst>
                        <p:cond delay="0"/>
                      </p:stCondLst>
                      <p:childTnLst>
                        <p:par>
                          <p:cTn id="13" fill="hold">
                            <p:stCondLst>
                              <p:cond delay="0"/>
                            </p:stCondLst>
                            <p:childTnLst>
                              <p:par>
                                <p:cTn id="14" presetID="17" presetClass="entr" presetSubtype="2" fill="hold" nodeType="with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p:cTn id="16" dur="1000" fill="hold"/>
                                        <p:tgtEl>
                                          <p:spTgt spid="19"/>
                                        </p:tgtEl>
                                        <p:attrNameLst>
                                          <p:attrName>ppt_x</p:attrName>
                                        </p:attrNameLst>
                                      </p:cBhvr>
                                      <p:tavLst>
                                        <p:tav tm="0">
                                          <p:val>
                                            <p:strVal val="#ppt_x+#ppt_w/2"/>
                                          </p:val>
                                        </p:tav>
                                        <p:tav tm="100000">
                                          <p:val>
                                            <p:strVal val="#ppt_x"/>
                                          </p:val>
                                        </p:tav>
                                      </p:tavLst>
                                    </p:anim>
                                    <p:anim calcmode="lin" valueType="num">
                                      <p:cBhvr>
                                        <p:cTn id="17" dur="1000" fill="hold"/>
                                        <p:tgtEl>
                                          <p:spTgt spid="19"/>
                                        </p:tgtEl>
                                        <p:attrNameLst>
                                          <p:attrName>ppt_y</p:attrName>
                                        </p:attrNameLst>
                                      </p:cBhvr>
                                      <p:tavLst>
                                        <p:tav tm="0">
                                          <p:val>
                                            <p:strVal val="#ppt_y"/>
                                          </p:val>
                                        </p:tav>
                                        <p:tav tm="100000">
                                          <p:val>
                                            <p:strVal val="#ppt_y"/>
                                          </p:val>
                                        </p:tav>
                                      </p:tavLst>
                                    </p:anim>
                                    <p:anim calcmode="lin" valueType="num">
                                      <p:cBhvr>
                                        <p:cTn id="18" dur="1000" fill="hold"/>
                                        <p:tgtEl>
                                          <p:spTgt spid="19"/>
                                        </p:tgtEl>
                                        <p:attrNameLst>
                                          <p:attrName>ppt_w</p:attrName>
                                        </p:attrNameLst>
                                      </p:cBhvr>
                                      <p:tavLst>
                                        <p:tav tm="0">
                                          <p:val>
                                            <p:fltVal val="0"/>
                                          </p:val>
                                        </p:tav>
                                        <p:tav tm="100000">
                                          <p:val>
                                            <p:strVal val="#ppt_w"/>
                                          </p:val>
                                        </p:tav>
                                      </p:tavLst>
                                    </p:anim>
                                    <p:anim calcmode="lin" valueType="num">
                                      <p:cBhvr>
                                        <p:cTn id="19" dur="1000" fill="hold"/>
                                        <p:tgtEl>
                                          <p:spTgt spid="19"/>
                                        </p:tgtEl>
                                        <p:attrNameLst>
                                          <p:attrName>ppt_h</p:attrName>
                                        </p:attrNameLst>
                                      </p:cBhvr>
                                      <p:tavLst>
                                        <p:tav tm="0">
                                          <p:val>
                                            <p:strVal val="#ppt_h"/>
                                          </p:val>
                                        </p:tav>
                                        <p:tav tm="100000">
                                          <p:val>
                                            <p:strVal val="#ppt_h"/>
                                          </p:val>
                                        </p:tav>
                                      </p:tavLst>
                                    </p:anim>
                                  </p:childTnLst>
                                </p:cTn>
                              </p:par>
                              <p:par>
                                <p:cTn id="20" presetID="17" presetClass="entr" presetSubtype="8"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1000" fill="hold"/>
                                        <p:tgtEl>
                                          <p:spTgt spid="32"/>
                                        </p:tgtEl>
                                        <p:attrNameLst>
                                          <p:attrName>ppt_x</p:attrName>
                                        </p:attrNameLst>
                                      </p:cBhvr>
                                      <p:tavLst>
                                        <p:tav tm="0">
                                          <p:val>
                                            <p:strVal val="#ppt_x-#ppt_w/2"/>
                                          </p:val>
                                        </p:tav>
                                        <p:tav tm="100000">
                                          <p:val>
                                            <p:strVal val="#ppt_x"/>
                                          </p:val>
                                        </p:tav>
                                      </p:tavLst>
                                    </p:anim>
                                    <p:anim calcmode="lin" valueType="num">
                                      <p:cBhvr>
                                        <p:cTn id="23" dur="1000" fill="hold"/>
                                        <p:tgtEl>
                                          <p:spTgt spid="32"/>
                                        </p:tgtEl>
                                        <p:attrNameLst>
                                          <p:attrName>ppt_y</p:attrName>
                                        </p:attrNameLst>
                                      </p:cBhvr>
                                      <p:tavLst>
                                        <p:tav tm="0">
                                          <p:val>
                                            <p:strVal val="#ppt_y"/>
                                          </p:val>
                                        </p:tav>
                                        <p:tav tm="100000">
                                          <p:val>
                                            <p:strVal val="#ppt_y"/>
                                          </p:val>
                                        </p:tav>
                                      </p:tavLst>
                                    </p:anim>
                                    <p:anim calcmode="lin" valueType="num">
                                      <p:cBhvr>
                                        <p:cTn id="24" dur="1000" fill="hold"/>
                                        <p:tgtEl>
                                          <p:spTgt spid="32"/>
                                        </p:tgtEl>
                                        <p:attrNameLst>
                                          <p:attrName>ppt_w</p:attrName>
                                        </p:attrNameLst>
                                      </p:cBhvr>
                                      <p:tavLst>
                                        <p:tav tm="0">
                                          <p:val>
                                            <p:fltVal val="0"/>
                                          </p:val>
                                        </p:tav>
                                        <p:tav tm="100000">
                                          <p:val>
                                            <p:strVal val="#ppt_w"/>
                                          </p:val>
                                        </p:tav>
                                      </p:tavLst>
                                    </p:anim>
                                    <p:anim calcmode="lin" valueType="num">
                                      <p:cBhvr>
                                        <p:cTn id="25" dur="1000" fill="hold"/>
                                        <p:tgtEl>
                                          <p:spTgt spid="32"/>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7170"/>
                  </p:tgtEl>
                </p:cond>
              </p:nextCondLst>
            </p:seq>
            <p:seq concurrent="1" nextAc="seek">
              <p:cTn id="26" restart="whenNotActive" fill="hold" evtFilter="cancelBubble" nodeType="interactiveSeq">
                <p:stCondLst>
                  <p:cond evt="onClick" delay="0">
                    <p:tgtEl>
                      <p:spTgt spid="32"/>
                    </p:tgtEl>
                  </p:cond>
                </p:stCondLst>
                <p:endSync evt="end" delay="0">
                  <p:rtn val="all"/>
                </p:endSync>
                <p:childTnLst>
                  <p:par>
                    <p:cTn id="27" fill="hold">
                      <p:stCondLst>
                        <p:cond delay="0"/>
                      </p:stCondLst>
                      <p:childTnLst>
                        <p:par>
                          <p:cTn id="28" fill="hold">
                            <p:stCondLst>
                              <p:cond delay="0"/>
                            </p:stCondLst>
                            <p:childTnLst>
                              <p:par>
                                <p:cTn id="29" presetID="17" presetClass="entr" presetSubtype="8" fill="hold" nodeType="click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ppt_x</p:attrName>
                                        </p:attrNameLst>
                                      </p:cBhvr>
                                      <p:tavLst>
                                        <p:tav tm="0">
                                          <p:val>
                                            <p:strVal val="#ppt_x-#ppt_w/2"/>
                                          </p:val>
                                        </p:tav>
                                        <p:tav tm="100000">
                                          <p:val>
                                            <p:strVal val="#ppt_x"/>
                                          </p:val>
                                        </p:tav>
                                      </p:tavLst>
                                    </p:anim>
                                    <p:anim calcmode="lin" valueType="num">
                                      <p:cBhvr>
                                        <p:cTn id="32" dur="1000" fill="hold"/>
                                        <p:tgtEl>
                                          <p:spTgt spid="37"/>
                                        </p:tgtEl>
                                        <p:attrNameLst>
                                          <p:attrName>ppt_y</p:attrName>
                                        </p:attrNameLst>
                                      </p:cBhvr>
                                      <p:tavLst>
                                        <p:tav tm="0">
                                          <p:val>
                                            <p:strVal val="#ppt_y"/>
                                          </p:val>
                                        </p:tav>
                                        <p:tav tm="100000">
                                          <p:val>
                                            <p:strVal val="#ppt_y"/>
                                          </p:val>
                                        </p:tav>
                                      </p:tavLst>
                                    </p:anim>
                                    <p:anim calcmode="lin" valueType="num">
                                      <p:cBhvr>
                                        <p:cTn id="33" dur="1000" fill="hold"/>
                                        <p:tgtEl>
                                          <p:spTgt spid="37"/>
                                        </p:tgtEl>
                                        <p:attrNameLst>
                                          <p:attrName>ppt_w</p:attrName>
                                        </p:attrNameLst>
                                      </p:cBhvr>
                                      <p:tavLst>
                                        <p:tav tm="0">
                                          <p:val>
                                            <p:fltVal val="0"/>
                                          </p:val>
                                        </p:tav>
                                        <p:tav tm="100000">
                                          <p:val>
                                            <p:strVal val="#ppt_w"/>
                                          </p:val>
                                        </p:tav>
                                      </p:tavLst>
                                    </p:anim>
                                    <p:anim calcmode="lin" valueType="num">
                                      <p:cBhvr>
                                        <p:cTn id="34" dur="1000" fill="hold"/>
                                        <p:tgtEl>
                                          <p:spTgt spid="37"/>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32"/>
                  </p:tgtEl>
                </p:cond>
              </p:nextCondLst>
            </p:seq>
            <p:seq concurrent="1" nextAc="seek">
              <p:cTn id="35" restart="whenNotActive" fill="hold" evtFilter="cancelBubble" nodeType="interactiveSeq">
                <p:stCondLst>
                  <p:cond evt="onClick" delay="0">
                    <p:tgtEl>
                      <p:spTgt spid="37"/>
                    </p:tgtEl>
                  </p:cond>
                </p:stCondLst>
                <p:endSync evt="end" delay="0">
                  <p:rtn val="all"/>
                </p:endSync>
                <p:childTnLst>
                  <p:par>
                    <p:cTn id="36" fill="hold">
                      <p:stCondLst>
                        <p:cond delay="0"/>
                      </p:stCondLst>
                      <p:childTnLst>
                        <p:par>
                          <p:cTn id="37" fill="hold">
                            <p:stCondLst>
                              <p:cond delay="0"/>
                            </p:stCondLst>
                            <p:childTnLst>
                              <p:par>
                                <p:cTn id="38" presetID="17" presetClass="entr" presetSubtype="8" fill="hold" nodeType="clickEffect">
                                  <p:stCondLst>
                                    <p:cond delay="0"/>
                                  </p:stCondLst>
                                  <p:childTnLst>
                                    <p:set>
                                      <p:cBhvr>
                                        <p:cTn id="39" dur="1" fill="hold">
                                          <p:stCondLst>
                                            <p:cond delay="0"/>
                                          </p:stCondLst>
                                        </p:cTn>
                                        <p:tgtEl>
                                          <p:spTgt spid="43"/>
                                        </p:tgtEl>
                                        <p:attrNameLst>
                                          <p:attrName>style.visibility</p:attrName>
                                        </p:attrNameLst>
                                      </p:cBhvr>
                                      <p:to>
                                        <p:strVal val="visible"/>
                                      </p:to>
                                    </p:set>
                                    <p:anim calcmode="lin" valueType="num">
                                      <p:cBhvr>
                                        <p:cTn id="40" dur="1000" fill="hold"/>
                                        <p:tgtEl>
                                          <p:spTgt spid="43"/>
                                        </p:tgtEl>
                                        <p:attrNameLst>
                                          <p:attrName>ppt_x</p:attrName>
                                        </p:attrNameLst>
                                      </p:cBhvr>
                                      <p:tavLst>
                                        <p:tav tm="0">
                                          <p:val>
                                            <p:strVal val="#ppt_x-#ppt_w/2"/>
                                          </p:val>
                                        </p:tav>
                                        <p:tav tm="100000">
                                          <p:val>
                                            <p:strVal val="#ppt_x"/>
                                          </p:val>
                                        </p:tav>
                                      </p:tavLst>
                                    </p:anim>
                                    <p:anim calcmode="lin" valueType="num">
                                      <p:cBhvr>
                                        <p:cTn id="41" dur="1000" fill="hold"/>
                                        <p:tgtEl>
                                          <p:spTgt spid="43"/>
                                        </p:tgtEl>
                                        <p:attrNameLst>
                                          <p:attrName>ppt_y</p:attrName>
                                        </p:attrNameLst>
                                      </p:cBhvr>
                                      <p:tavLst>
                                        <p:tav tm="0">
                                          <p:val>
                                            <p:strVal val="#ppt_y"/>
                                          </p:val>
                                        </p:tav>
                                        <p:tav tm="100000">
                                          <p:val>
                                            <p:strVal val="#ppt_y"/>
                                          </p:val>
                                        </p:tav>
                                      </p:tavLst>
                                    </p:anim>
                                    <p:anim calcmode="lin" valueType="num">
                                      <p:cBhvr>
                                        <p:cTn id="42" dur="1000" fill="hold"/>
                                        <p:tgtEl>
                                          <p:spTgt spid="43"/>
                                        </p:tgtEl>
                                        <p:attrNameLst>
                                          <p:attrName>ppt_w</p:attrName>
                                        </p:attrNameLst>
                                      </p:cBhvr>
                                      <p:tavLst>
                                        <p:tav tm="0">
                                          <p:val>
                                            <p:fltVal val="0"/>
                                          </p:val>
                                        </p:tav>
                                        <p:tav tm="100000">
                                          <p:val>
                                            <p:strVal val="#ppt_w"/>
                                          </p:val>
                                        </p:tav>
                                      </p:tavLst>
                                    </p:anim>
                                    <p:anim calcmode="lin" valueType="num">
                                      <p:cBhvr>
                                        <p:cTn id="43" dur="1000" fill="hold"/>
                                        <p:tgtEl>
                                          <p:spTgt spid="43"/>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37"/>
                  </p:tgtEl>
                </p:cond>
              </p:nextCondLst>
            </p:seq>
            <p:seq concurrent="1" nextAc="seek">
              <p:cTn id="44" restart="whenNotActive" fill="hold" evtFilter="cancelBubble" nodeType="interactiveSeq">
                <p:stCondLst>
                  <p:cond evt="onClick" delay="0">
                    <p:tgtEl>
                      <p:spTgt spid="43"/>
                    </p:tgtEl>
                  </p:cond>
                </p:stCondLst>
                <p:endSync evt="end" delay="0">
                  <p:rtn val="all"/>
                </p:endSync>
                <p:childTnLst>
                  <p:par>
                    <p:cTn id="45" fill="hold">
                      <p:stCondLst>
                        <p:cond delay="0"/>
                      </p:stCondLst>
                      <p:childTnLst>
                        <p:par>
                          <p:cTn id="46" fill="hold">
                            <p:stCondLst>
                              <p:cond delay="0"/>
                            </p:stCondLst>
                            <p:childTnLst>
                              <p:par>
                                <p:cTn id="47" presetID="17" presetClass="entr" presetSubtype="8" fill="hold" nodeType="clickEffect">
                                  <p:stCondLst>
                                    <p:cond delay="0"/>
                                  </p:stCondLst>
                                  <p:childTnLst>
                                    <p:set>
                                      <p:cBhvr>
                                        <p:cTn id="48" dur="1" fill="hold">
                                          <p:stCondLst>
                                            <p:cond delay="0"/>
                                          </p:stCondLst>
                                        </p:cTn>
                                        <p:tgtEl>
                                          <p:spTgt spid="61"/>
                                        </p:tgtEl>
                                        <p:attrNameLst>
                                          <p:attrName>style.visibility</p:attrName>
                                        </p:attrNameLst>
                                      </p:cBhvr>
                                      <p:to>
                                        <p:strVal val="visible"/>
                                      </p:to>
                                    </p:set>
                                    <p:anim calcmode="lin" valueType="num">
                                      <p:cBhvr>
                                        <p:cTn id="49" dur="1000" fill="hold"/>
                                        <p:tgtEl>
                                          <p:spTgt spid="61"/>
                                        </p:tgtEl>
                                        <p:attrNameLst>
                                          <p:attrName>ppt_x</p:attrName>
                                        </p:attrNameLst>
                                      </p:cBhvr>
                                      <p:tavLst>
                                        <p:tav tm="0">
                                          <p:val>
                                            <p:strVal val="#ppt_x-#ppt_w/2"/>
                                          </p:val>
                                        </p:tav>
                                        <p:tav tm="100000">
                                          <p:val>
                                            <p:strVal val="#ppt_x"/>
                                          </p:val>
                                        </p:tav>
                                      </p:tavLst>
                                    </p:anim>
                                    <p:anim calcmode="lin" valueType="num">
                                      <p:cBhvr>
                                        <p:cTn id="50" dur="1000" fill="hold"/>
                                        <p:tgtEl>
                                          <p:spTgt spid="61"/>
                                        </p:tgtEl>
                                        <p:attrNameLst>
                                          <p:attrName>ppt_y</p:attrName>
                                        </p:attrNameLst>
                                      </p:cBhvr>
                                      <p:tavLst>
                                        <p:tav tm="0">
                                          <p:val>
                                            <p:strVal val="#ppt_y"/>
                                          </p:val>
                                        </p:tav>
                                        <p:tav tm="100000">
                                          <p:val>
                                            <p:strVal val="#ppt_y"/>
                                          </p:val>
                                        </p:tav>
                                      </p:tavLst>
                                    </p:anim>
                                    <p:anim calcmode="lin" valueType="num">
                                      <p:cBhvr>
                                        <p:cTn id="51" dur="1000" fill="hold"/>
                                        <p:tgtEl>
                                          <p:spTgt spid="61"/>
                                        </p:tgtEl>
                                        <p:attrNameLst>
                                          <p:attrName>ppt_w</p:attrName>
                                        </p:attrNameLst>
                                      </p:cBhvr>
                                      <p:tavLst>
                                        <p:tav tm="0">
                                          <p:val>
                                            <p:fltVal val="0"/>
                                          </p:val>
                                        </p:tav>
                                        <p:tav tm="100000">
                                          <p:val>
                                            <p:strVal val="#ppt_w"/>
                                          </p:val>
                                        </p:tav>
                                      </p:tavLst>
                                    </p:anim>
                                    <p:anim calcmode="lin" valueType="num">
                                      <p:cBhvr>
                                        <p:cTn id="52" dur="1000" fill="hold"/>
                                        <p:tgtEl>
                                          <p:spTgt spid="61"/>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43"/>
                  </p:tgtEl>
                </p:cond>
              </p:nextCondLst>
            </p:seq>
            <p:seq concurrent="1" nextAc="seek">
              <p:cTn id="53" restart="whenNotActive" fill="hold" evtFilter="cancelBubble" nodeType="interactiveSeq">
                <p:stCondLst>
                  <p:cond evt="onClick" delay="0">
                    <p:tgtEl>
                      <p:spTgt spid="61"/>
                    </p:tgtEl>
                  </p:cond>
                </p:stCondLst>
                <p:endSync evt="end" delay="0">
                  <p:rtn val="all"/>
                </p:endSync>
                <p:childTnLst>
                  <p:par>
                    <p:cTn id="54" fill="hold">
                      <p:stCondLst>
                        <p:cond delay="0"/>
                      </p:stCondLst>
                      <p:childTnLst>
                        <p:par>
                          <p:cTn id="55" fill="hold">
                            <p:stCondLst>
                              <p:cond delay="0"/>
                            </p:stCondLst>
                            <p:childTnLst>
                              <p:par>
                                <p:cTn id="56" presetID="17" presetClass="entr" presetSubtype="8" fill="hold" nodeType="clickEffect">
                                  <p:stCondLst>
                                    <p:cond delay="0"/>
                                  </p:stCondLst>
                                  <p:childTnLst>
                                    <p:set>
                                      <p:cBhvr>
                                        <p:cTn id="57" dur="1" fill="hold">
                                          <p:stCondLst>
                                            <p:cond delay="0"/>
                                          </p:stCondLst>
                                        </p:cTn>
                                        <p:tgtEl>
                                          <p:spTgt spid="67"/>
                                        </p:tgtEl>
                                        <p:attrNameLst>
                                          <p:attrName>style.visibility</p:attrName>
                                        </p:attrNameLst>
                                      </p:cBhvr>
                                      <p:to>
                                        <p:strVal val="visible"/>
                                      </p:to>
                                    </p:set>
                                    <p:anim calcmode="lin" valueType="num">
                                      <p:cBhvr>
                                        <p:cTn id="58" dur="1000" fill="hold"/>
                                        <p:tgtEl>
                                          <p:spTgt spid="67"/>
                                        </p:tgtEl>
                                        <p:attrNameLst>
                                          <p:attrName>ppt_x</p:attrName>
                                        </p:attrNameLst>
                                      </p:cBhvr>
                                      <p:tavLst>
                                        <p:tav tm="0">
                                          <p:val>
                                            <p:strVal val="#ppt_x-#ppt_w/2"/>
                                          </p:val>
                                        </p:tav>
                                        <p:tav tm="100000">
                                          <p:val>
                                            <p:strVal val="#ppt_x"/>
                                          </p:val>
                                        </p:tav>
                                      </p:tavLst>
                                    </p:anim>
                                    <p:anim calcmode="lin" valueType="num">
                                      <p:cBhvr>
                                        <p:cTn id="59" dur="1000" fill="hold"/>
                                        <p:tgtEl>
                                          <p:spTgt spid="67"/>
                                        </p:tgtEl>
                                        <p:attrNameLst>
                                          <p:attrName>ppt_y</p:attrName>
                                        </p:attrNameLst>
                                      </p:cBhvr>
                                      <p:tavLst>
                                        <p:tav tm="0">
                                          <p:val>
                                            <p:strVal val="#ppt_y"/>
                                          </p:val>
                                        </p:tav>
                                        <p:tav tm="100000">
                                          <p:val>
                                            <p:strVal val="#ppt_y"/>
                                          </p:val>
                                        </p:tav>
                                      </p:tavLst>
                                    </p:anim>
                                    <p:anim calcmode="lin" valueType="num">
                                      <p:cBhvr>
                                        <p:cTn id="60" dur="1000" fill="hold"/>
                                        <p:tgtEl>
                                          <p:spTgt spid="67"/>
                                        </p:tgtEl>
                                        <p:attrNameLst>
                                          <p:attrName>ppt_w</p:attrName>
                                        </p:attrNameLst>
                                      </p:cBhvr>
                                      <p:tavLst>
                                        <p:tav tm="0">
                                          <p:val>
                                            <p:fltVal val="0"/>
                                          </p:val>
                                        </p:tav>
                                        <p:tav tm="100000">
                                          <p:val>
                                            <p:strVal val="#ppt_w"/>
                                          </p:val>
                                        </p:tav>
                                      </p:tavLst>
                                    </p:anim>
                                    <p:anim calcmode="lin" valueType="num">
                                      <p:cBhvr>
                                        <p:cTn id="61" dur="1000" fill="hold"/>
                                        <p:tgtEl>
                                          <p:spTgt spid="67"/>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61"/>
                  </p:tgtEl>
                </p:cond>
              </p:nextCondLst>
            </p:seq>
            <p:seq concurrent="1" nextAc="seek">
              <p:cTn id="62" restart="whenNotActive" fill="hold" evtFilter="cancelBubble" nodeType="interactiveSeq">
                <p:stCondLst>
                  <p:cond evt="onClick" delay="0">
                    <p:tgtEl>
                      <p:spTgt spid="67"/>
                    </p:tgtEl>
                  </p:cond>
                </p:stCondLst>
                <p:endSync evt="end" delay="0">
                  <p:rtn val="all"/>
                </p:endSync>
                <p:childTnLst>
                  <p:par>
                    <p:cTn id="63" fill="hold">
                      <p:stCondLst>
                        <p:cond delay="0"/>
                      </p:stCondLst>
                      <p:childTnLst>
                        <p:par>
                          <p:cTn id="64" fill="hold">
                            <p:stCondLst>
                              <p:cond delay="0"/>
                            </p:stCondLst>
                            <p:childTnLst>
                              <p:par>
                                <p:cTn id="65" presetID="17" presetClass="entr" presetSubtype="8" fill="hold" nodeType="clickEffect">
                                  <p:stCondLst>
                                    <p:cond delay="0"/>
                                  </p:stCondLst>
                                  <p:childTnLst>
                                    <p:set>
                                      <p:cBhvr>
                                        <p:cTn id="66" dur="1" fill="hold">
                                          <p:stCondLst>
                                            <p:cond delay="0"/>
                                          </p:stCondLst>
                                        </p:cTn>
                                        <p:tgtEl>
                                          <p:spTgt spid="72"/>
                                        </p:tgtEl>
                                        <p:attrNameLst>
                                          <p:attrName>style.visibility</p:attrName>
                                        </p:attrNameLst>
                                      </p:cBhvr>
                                      <p:to>
                                        <p:strVal val="visible"/>
                                      </p:to>
                                    </p:set>
                                    <p:anim calcmode="lin" valueType="num">
                                      <p:cBhvr>
                                        <p:cTn id="67" dur="1000" fill="hold"/>
                                        <p:tgtEl>
                                          <p:spTgt spid="72"/>
                                        </p:tgtEl>
                                        <p:attrNameLst>
                                          <p:attrName>ppt_x</p:attrName>
                                        </p:attrNameLst>
                                      </p:cBhvr>
                                      <p:tavLst>
                                        <p:tav tm="0">
                                          <p:val>
                                            <p:strVal val="#ppt_x-#ppt_w/2"/>
                                          </p:val>
                                        </p:tav>
                                        <p:tav tm="100000">
                                          <p:val>
                                            <p:strVal val="#ppt_x"/>
                                          </p:val>
                                        </p:tav>
                                      </p:tavLst>
                                    </p:anim>
                                    <p:anim calcmode="lin" valueType="num">
                                      <p:cBhvr>
                                        <p:cTn id="68" dur="1000" fill="hold"/>
                                        <p:tgtEl>
                                          <p:spTgt spid="72"/>
                                        </p:tgtEl>
                                        <p:attrNameLst>
                                          <p:attrName>ppt_y</p:attrName>
                                        </p:attrNameLst>
                                      </p:cBhvr>
                                      <p:tavLst>
                                        <p:tav tm="0">
                                          <p:val>
                                            <p:strVal val="#ppt_y"/>
                                          </p:val>
                                        </p:tav>
                                        <p:tav tm="100000">
                                          <p:val>
                                            <p:strVal val="#ppt_y"/>
                                          </p:val>
                                        </p:tav>
                                      </p:tavLst>
                                    </p:anim>
                                    <p:anim calcmode="lin" valueType="num">
                                      <p:cBhvr>
                                        <p:cTn id="69" dur="1000" fill="hold"/>
                                        <p:tgtEl>
                                          <p:spTgt spid="72"/>
                                        </p:tgtEl>
                                        <p:attrNameLst>
                                          <p:attrName>ppt_w</p:attrName>
                                        </p:attrNameLst>
                                      </p:cBhvr>
                                      <p:tavLst>
                                        <p:tav tm="0">
                                          <p:val>
                                            <p:fltVal val="0"/>
                                          </p:val>
                                        </p:tav>
                                        <p:tav tm="100000">
                                          <p:val>
                                            <p:strVal val="#ppt_w"/>
                                          </p:val>
                                        </p:tav>
                                      </p:tavLst>
                                    </p:anim>
                                    <p:anim calcmode="lin" valueType="num">
                                      <p:cBhvr>
                                        <p:cTn id="70" dur="1000" fill="hold"/>
                                        <p:tgtEl>
                                          <p:spTgt spid="72"/>
                                        </p:tgtEl>
                                        <p:attrNameLst>
                                          <p:attrName>ppt_h</p:attrName>
                                        </p:attrNameLst>
                                      </p:cBhvr>
                                      <p:tavLst>
                                        <p:tav tm="0">
                                          <p:val>
                                            <p:strVal val="#ppt_h"/>
                                          </p:val>
                                        </p:tav>
                                        <p:tav tm="100000">
                                          <p:val>
                                            <p:strVal val="#ppt_h"/>
                                          </p:val>
                                        </p:tav>
                                      </p:tavLst>
                                    </p:anim>
                                  </p:childTnLst>
                                </p:cTn>
                              </p:par>
                              <p:par>
                                <p:cTn id="71" presetID="1" presetClass="entr" presetSubtype="0" fill="hold" grpId="0" nodeType="withEffect">
                                  <p:stCondLst>
                                    <p:cond delay="0"/>
                                  </p:stCondLst>
                                  <p:childTnLst>
                                    <p:set>
                                      <p:cBhvr>
                                        <p:cTn id="72" dur="1" fill="hold">
                                          <p:stCondLst>
                                            <p:cond delay="0"/>
                                          </p:stCondLst>
                                        </p:cTn>
                                        <p:tgtEl>
                                          <p:spTgt spid="38"/>
                                        </p:tgtEl>
                                        <p:attrNameLst>
                                          <p:attrName>style.visibility</p:attrName>
                                        </p:attrNameLst>
                                      </p:cBhvr>
                                      <p:to>
                                        <p:strVal val="visible"/>
                                      </p:to>
                                    </p:set>
                                  </p:childTnLst>
                                </p:cTn>
                              </p:par>
                            </p:childTnLst>
                          </p:cTn>
                        </p:par>
                      </p:childTnLst>
                    </p:cTn>
                  </p:par>
                </p:childTnLst>
              </p:cTn>
              <p:nextCondLst>
                <p:cond evt="onClick" delay="0">
                  <p:tgtEl>
                    <p:spTgt spid="67"/>
                  </p:tgtEl>
                </p:cond>
              </p:nextCondLst>
            </p:seq>
          </p:childTnLst>
        </p:cTn>
      </p:par>
    </p:tnLst>
    <p:bldLst>
      <p:bldP spid="3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5"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21" name="Заголовок 20"/>
          <p:cNvSpPr>
            <a:spLocks noGrp="1"/>
          </p:cNvSpPr>
          <p:nvPr>
            <p:ph type="title" idx="4294967295"/>
          </p:nvPr>
        </p:nvSpPr>
        <p:spPr>
          <a:xfrm>
            <a:off x="0" y="0"/>
            <a:ext cx="7920880" cy="980728"/>
          </a:xfrm>
        </p:spPr>
        <p:txBody>
          <a:bodyPr>
            <a:normAutofit/>
          </a:bodyPr>
          <a:lstStyle/>
          <a:p>
            <a:pPr algn="l"/>
            <a:r>
              <a:rPr lang="ru-RU" dirty="0" smtClean="0"/>
              <a:t>Игра «Проверь себя»</a:t>
            </a:r>
            <a:endParaRPr lang="ru-RU" dirty="0"/>
          </a:p>
        </p:txBody>
      </p:sp>
      <p:sp>
        <p:nvSpPr>
          <p:cNvPr id="9" name="Прямоугольник 8"/>
          <p:cNvSpPr/>
          <p:nvPr/>
        </p:nvSpPr>
        <p:spPr>
          <a:xfrm>
            <a:off x="7380312" y="0"/>
            <a:ext cx="1296144" cy="1152128"/>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a:softEdge rad="1270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6084168" y="0"/>
            <a:ext cx="1296144" cy="1152128"/>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a:softEdge rad="1270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Прямоугольник 10"/>
          <p:cNvSpPr/>
          <p:nvPr/>
        </p:nvSpPr>
        <p:spPr>
          <a:xfrm>
            <a:off x="4860032" y="0"/>
            <a:ext cx="1296144" cy="1152128"/>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a:softEdge rad="1270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Прямоугольник 11"/>
          <p:cNvSpPr/>
          <p:nvPr/>
        </p:nvSpPr>
        <p:spPr>
          <a:xfrm>
            <a:off x="3563888" y="0"/>
            <a:ext cx="1296144" cy="1152128"/>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a:softEdge rad="1270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Прямоугольник 12"/>
          <p:cNvSpPr/>
          <p:nvPr/>
        </p:nvSpPr>
        <p:spPr>
          <a:xfrm>
            <a:off x="2267744" y="0"/>
            <a:ext cx="1296144" cy="1152128"/>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a:softEdge rad="1270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Picture 2" descr="Картинка 39 из 17859"/>
          <p:cNvPicPr>
            <a:picLocks noChangeAspect="1" noChangeArrowheads="1"/>
          </p:cNvPicPr>
          <p:nvPr/>
        </p:nvPicPr>
        <p:blipFill>
          <a:blip r:embed="rId6" cstate="email">
            <a:clrChange>
              <a:clrFrom>
                <a:srgbClr val="FFFFFF"/>
              </a:clrFrom>
              <a:clrTo>
                <a:srgbClr val="FFFFFF">
                  <a:alpha val="0"/>
                </a:srgbClr>
              </a:clrTo>
            </a:clrChange>
          </a:blip>
          <a:srcRect/>
          <a:stretch>
            <a:fillRect/>
          </a:stretch>
        </p:blipFill>
        <p:spPr bwMode="auto">
          <a:xfrm>
            <a:off x="2411760" y="0"/>
            <a:ext cx="1035496" cy="1035496"/>
          </a:xfrm>
          <a:prstGeom prst="rect">
            <a:avLst/>
          </a:prstGeom>
          <a:noFill/>
        </p:spPr>
      </p:pic>
      <p:pic>
        <p:nvPicPr>
          <p:cNvPr id="5" name="Picture 2" descr="Картинка 39 из 17859"/>
          <p:cNvPicPr>
            <a:picLocks noChangeAspect="1" noChangeArrowheads="1"/>
          </p:cNvPicPr>
          <p:nvPr/>
        </p:nvPicPr>
        <p:blipFill>
          <a:blip r:embed="rId6" cstate="email">
            <a:clrChange>
              <a:clrFrom>
                <a:srgbClr val="FFFFFF"/>
              </a:clrFrom>
              <a:clrTo>
                <a:srgbClr val="FFFFFF">
                  <a:alpha val="0"/>
                </a:srgbClr>
              </a:clrTo>
            </a:clrChange>
          </a:blip>
          <a:srcRect/>
          <a:stretch>
            <a:fillRect/>
          </a:stretch>
        </p:blipFill>
        <p:spPr bwMode="auto">
          <a:xfrm>
            <a:off x="3779912" y="0"/>
            <a:ext cx="1035496" cy="1035496"/>
          </a:xfrm>
          <a:prstGeom prst="rect">
            <a:avLst/>
          </a:prstGeom>
          <a:noFill/>
        </p:spPr>
      </p:pic>
      <p:pic>
        <p:nvPicPr>
          <p:cNvPr id="6" name="Picture 2" descr="Картинка 39 из 17859"/>
          <p:cNvPicPr>
            <a:picLocks noChangeAspect="1" noChangeArrowheads="1"/>
          </p:cNvPicPr>
          <p:nvPr/>
        </p:nvPicPr>
        <p:blipFill>
          <a:blip r:embed="rId6" cstate="email">
            <a:clrChange>
              <a:clrFrom>
                <a:srgbClr val="FFFFFF"/>
              </a:clrFrom>
              <a:clrTo>
                <a:srgbClr val="FFFFFF">
                  <a:alpha val="0"/>
                </a:srgbClr>
              </a:clrTo>
            </a:clrChange>
          </a:blip>
          <a:srcRect/>
          <a:stretch>
            <a:fillRect/>
          </a:stretch>
        </p:blipFill>
        <p:spPr bwMode="auto">
          <a:xfrm>
            <a:off x="5004048" y="0"/>
            <a:ext cx="1035496" cy="1035496"/>
          </a:xfrm>
          <a:prstGeom prst="rect">
            <a:avLst/>
          </a:prstGeom>
          <a:noFill/>
        </p:spPr>
      </p:pic>
      <p:pic>
        <p:nvPicPr>
          <p:cNvPr id="7" name="Picture 2" descr="Картинка 39 из 17859"/>
          <p:cNvPicPr>
            <a:picLocks noChangeAspect="1" noChangeArrowheads="1"/>
          </p:cNvPicPr>
          <p:nvPr/>
        </p:nvPicPr>
        <p:blipFill>
          <a:blip r:embed="rId6" cstate="email">
            <a:clrChange>
              <a:clrFrom>
                <a:srgbClr val="FFFFFF"/>
              </a:clrFrom>
              <a:clrTo>
                <a:srgbClr val="FFFFFF">
                  <a:alpha val="0"/>
                </a:srgbClr>
              </a:clrTo>
            </a:clrChange>
          </a:blip>
          <a:srcRect/>
          <a:stretch>
            <a:fillRect/>
          </a:stretch>
        </p:blipFill>
        <p:spPr bwMode="auto">
          <a:xfrm>
            <a:off x="6300192" y="0"/>
            <a:ext cx="1035496" cy="1035496"/>
          </a:xfrm>
          <a:prstGeom prst="rect">
            <a:avLst/>
          </a:prstGeom>
          <a:noFill/>
        </p:spPr>
      </p:pic>
      <p:pic>
        <p:nvPicPr>
          <p:cNvPr id="8" name="Picture 2" descr="Картинка 39 из 17859"/>
          <p:cNvPicPr>
            <a:picLocks noChangeAspect="1" noChangeArrowheads="1"/>
          </p:cNvPicPr>
          <p:nvPr/>
        </p:nvPicPr>
        <p:blipFill>
          <a:blip r:embed="rId6" cstate="email">
            <a:clrChange>
              <a:clrFrom>
                <a:srgbClr val="FFFFFF"/>
              </a:clrFrom>
              <a:clrTo>
                <a:srgbClr val="FFFFFF">
                  <a:alpha val="0"/>
                </a:srgbClr>
              </a:clrTo>
            </a:clrChange>
          </a:blip>
          <a:srcRect/>
          <a:stretch>
            <a:fillRect/>
          </a:stretch>
        </p:blipFill>
        <p:spPr bwMode="auto">
          <a:xfrm>
            <a:off x="7524328" y="0"/>
            <a:ext cx="1035496" cy="1035496"/>
          </a:xfrm>
          <a:prstGeom prst="rect">
            <a:avLst/>
          </a:prstGeom>
          <a:noFill/>
        </p:spPr>
      </p:pic>
      <p:grpSp>
        <p:nvGrpSpPr>
          <p:cNvPr id="15" name="Группа 14"/>
          <p:cNvGrpSpPr/>
          <p:nvPr/>
        </p:nvGrpSpPr>
        <p:grpSpPr>
          <a:xfrm>
            <a:off x="1839888" y="5489848"/>
            <a:ext cx="1224000" cy="1224000"/>
            <a:chOff x="611560" y="5229200"/>
            <a:chExt cx="1368152" cy="1368152"/>
          </a:xfrm>
        </p:grpSpPr>
        <p:pic>
          <p:nvPicPr>
            <p:cNvPr id="9218" name="Picture 2" descr="Картинка 39 из 17859"/>
            <p:cNvPicPr>
              <a:picLocks noChangeAspect="1" noChangeArrowheads="1"/>
            </p:cNvPicPr>
            <p:nvPr/>
          </p:nvPicPr>
          <p:blipFill>
            <a:blip r:embed="rId7" cstate="email">
              <a:clrChange>
                <a:clrFrom>
                  <a:srgbClr val="FFFFFF"/>
                </a:clrFrom>
                <a:clrTo>
                  <a:srgbClr val="FFFFFF">
                    <a:alpha val="0"/>
                  </a:srgbClr>
                </a:clrTo>
              </a:clrChange>
              <a:duotone>
                <a:schemeClr val="accent5">
                  <a:shade val="45000"/>
                  <a:satMod val="135000"/>
                </a:schemeClr>
                <a:prstClr val="white"/>
              </a:duotone>
            </a:blip>
            <a:srcRect/>
            <a:stretch>
              <a:fillRect/>
            </a:stretch>
          </p:blipFill>
          <p:spPr bwMode="auto">
            <a:xfrm>
              <a:off x="611560" y="5229200"/>
              <a:ext cx="1368152" cy="1368152"/>
            </a:xfrm>
            <a:prstGeom prst="rect">
              <a:avLst/>
            </a:prstGeom>
            <a:noFill/>
          </p:spPr>
        </p:pic>
        <p:sp>
          <p:nvSpPr>
            <p:cNvPr id="14" name="TextBox 13"/>
            <p:cNvSpPr txBox="1"/>
            <p:nvPr/>
          </p:nvSpPr>
          <p:spPr>
            <a:xfrm>
              <a:off x="899592" y="5445224"/>
              <a:ext cx="865307" cy="923330"/>
            </a:xfrm>
            <a:prstGeom prst="rect">
              <a:avLst/>
            </a:prstGeom>
            <a:noFill/>
          </p:spPr>
          <p:txBody>
            <a:bodyPr wrap="square" rtlCol="0">
              <a:spAutoFit/>
            </a:bodyPr>
            <a:lstStyle/>
            <a:p>
              <a:pPr algn="ctr"/>
              <a:r>
                <a:rPr lang="ru-RU" sz="5400" b="1" dirty="0" smtClean="0">
                  <a:solidFill>
                    <a:srgbClr val="002060"/>
                  </a:solidFill>
                </a:rPr>
                <a:t>?</a:t>
              </a:r>
              <a:endParaRPr lang="ru-RU" sz="5400" b="1" dirty="0">
                <a:solidFill>
                  <a:srgbClr val="002060"/>
                </a:solidFill>
              </a:endParaRPr>
            </a:p>
          </p:txBody>
        </p:sp>
      </p:grpSp>
      <p:grpSp>
        <p:nvGrpSpPr>
          <p:cNvPr id="16" name="Группа 15"/>
          <p:cNvGrpSpPr/>
          <p:nvPr/>
        </p:nvGrpSpPr>
        <p:grpSpPr>
          <a:xfrm>
            <a:off x="3227090" y="5489848"/>
            <a:ext cx="1224000" cy="1224000"/>
            <a:chOff x="692048" y="5229200"/>
            <a:chExt cx="1368152" cy="1368152"/>
          </a:xfrm>
        </p:grpSpPr>
        <p:pic>
          <p:nvPicPr>
            <p:cNvPr id="17" name="Picture 2" descr="Картинка 39 из 17859"/>
            <p:cNvPicPr>
              <a:picLocks noChangeAspect="1" noChangeArrowheads="1"/>
            </p:cNvPicPr>
            <p:nvPr/>
          </p:nvPicPr>
          <p:blipFill>
            <a:blip r:embed="rId7" cstate="email">
              <a:clrChange>
                <a:clrFrom>
                  <a:srgbClr val="FFFFFF"/>
                </a:clrFrom>
                <a:clrTo>
                  <a:srgbClr val="FFFFFF">
                    <a:alpha val="0"/>
                  </a:srgbClr>
                </a:clrTo>
              </a:clrChange>
              <a:duotone>
                <a:schemeClr val="accent5">
                  <a:shade val="45000"/>
                  <a:satMod val="135000"/>
                </a:schemeClr>
                <a:prstClr val="white"/>
              </a:duotone>
            </a:blip>
            <a:srcRect/>
            <a:stretch>
              <a:fillRect/>
            </a:stretch>
          </p:blipFill>
          <p:spPr bwMode="auto">
            <a:xfrm>
              <a:off x="692048" y="5229200"/>
              <a:ext cx="1368152" cy="1368152"/>
            </a:xfrm>
            <a:prstGeom prst="rect">
              <a:avLst/>
            </a:prstGeom>
            <a:noFill/>
          </p:spPr>
        </p:pic>
        <p:sp>
          <p:nvSpPr>
            <p:cNvPr id="18" name="TextBox 17"/>
            <p:cNvSpPr txBox="1"/>
            <p:nvPr/>
          </p:nvSpPr>
          <p:spPr>
            <a:xfrm>
              <a:off x="819200" y="5336956"/>
              <a:ext cx="865307" cy="923330"/>
            </a:xfrm>
            <a:prstGeom prst="rect">
              <a:avLst/>
            </a:prstGeom>
            <a:noFill/>
          </p:spPr>
          <p:txBody>
            <a:bodyPr wrap="square" rtlCol="0">
              <a:spAutoFit/>
            </a:bodyPr>
            <a:lstStyle/>
            <a:p>
              <a:pPr algn="ctr"/>
              <a:r>
                <a:rPr lang="ru-RU" sz="5400" b="1" dirty="0" smtClean="0">
                  <a:solidFill>
                    <a:srgbClr val="002060"/>
                  </a:solidFill>
                </a:rPr>
                <a:t>?</a:t>
              </a:r>
              <a:endParaRPr lang="ru-RU" sz="5400" b="1" dirty="0">
                <a:solidFill>
                  <a:srgbClr val="002060"/>
                </a:solidFill>
              </a:endParaRPr>
            </a:p>
          </p:txBody>
        </p:sp>
      </p:grpSp>
      <p:grpSp>
        <p:nvGrpSpPr>
          <p:cNvPr id="19" name="Группа 18"/>
          <p:cNvGrpSpPr/>
          <p:nvPr/>
        </p:nvGrpSpPr>
        <p:grpSpPr>
          <a:xfrm>
            <a:off x="5819378" y="5489848"/>
            <a:ext cx="1224000" cy="1224000"/>
            <a:chOff x="611560" y="5229200"/>
            <a:chExt cx="1368152" cy="1368152"/>
          </a:xfrm>
        </p:grpSpPr>
        <p:pic>
          <p:nvPicPr>
            <p:cNvPr id="20" name="Picture 2" descr="Картинка 39 из 17859"/>
            <p:cNvPicPr>
              <a:picLocks noChangeAspect="1" noChangeArrowheads="1"/>
            </p:cNvPicPr>
            <p:nvPr/>
          </p:nvPicPr>
          <p:blipFill>
            <a:blip r:embed="rId7" cstate="email">
              <a:clrChange>
                <a:clrFrom>
                  <a:srgbClr val="FFFFFF"/>
                </a:clrFrom>
                <a:clrTo>
                  <a:srgbClr val="FFFFFF">
                    <a:alpha val="0"/>
                  </a:srgbClr>
                </a:clrTo>
              </a:clrChange>
              <a:duotone>
                <a:schemeClr val="accent5">
                  <a:shade val="45000"/>
                  <a:satMod val="135000"/>
                </a:schemeClr>
                <a:prstClr val="white"/>
              </a:duotone>
            </a:blip>
            <a:srcRect/>
            <a:stretch>
              <a:fillRect/>
            </a:stretch>
          </p:blipFill>
          <p:spPr bwMode="auto">
            <a:xfrm>
              <a:off x="611560" y="5229200"/>
              <a:ext cx="1368152" cy="1368152"/>
            </a:xfrm>
            <a:prstGeom prst="rect">
              <a:avLst/>
            </a:prstGeom>
            <a:noFill/>
          </p:spPr>
        </p:pic>
        <p:sp>
          <p:nvSpPr>
            <p:cNvPr id="22" name="TextBox 21"/>
            <p:cNvSpPr txBox="1"/>
            <p:nvPr/>
          </p:nvSpPr>
          <p:spPr>
            <a:xfrm>
              <a:off x="899592" y="5445224"/>
              <a:ext cx="865307" cy="923330"/>
            </a:xfrm>
            <a:prstGeom prst="rect">
              <a:avLst/>
            </a:prstGeom>
            <a:noFill/>
          </p:spPr>
          <p:txBody>
            <a:bodyPr wrap="square" rtlCol="0">
              <a:spAutoFit/>
            </a:bodyPr>
            <a:lstStyle/>
            <a:p>
              <a:pPr algn="ctr"/>
              <a:r>
                <a:rPr lang="ru-RU" sz="5400" b="1" dirty="0" smtClean="0">
                  <a:solidFill>
                    <a:srgbClr val="002060"/>
                  </a:solidFill>
                </a:rPr>
                <a:t>?</a:t>
              </a:r>
              <a:endParaRPr lang="ru-RU" sz="5400" b="1" dirty="0">
                <a:solidFill>
                  <a:srgbClr val="002060"/>
                </a:solidFill>
              </a:endParaRPr>
            </a:p>
          </p:txBody>
        </p:sp>
      </p:grpSp>
      <p:grpSp>
        <p:nvGrpSpPr>
          <p:cNvPr id="23" name="Группа 22"/>
          <p:cNvGrpSpPr/>
          <p:nvPr/>
        </p:nvGrpSpPr>
        <p:grpSpPr>
          <a:xfrm>
            <a:off x="4527426" y="5489848"/>
            <a:ext cx="1224000" cy="1224000"/>
            <a:chOff x="611560" y="5229200"/>
            <a:chExt cx="1368152" cy="1368152"/>
          </a:xfrm>
        </p:grpSpPr>
        <p:pic>
          <p:nvPicPr>
            <p:cNvPr id="24" name="Picture 2" descr="Картинка 39 из 17859"/>
            <p:cNvPicPr>
              <a:picLocks noChangeAspect="1" noChangeArrowheads="1"/>
            </p:cNvPicPr>
            <p:nvPr/>
          </p:nvPicPr>
          <p:blipFill>
            <a:blip r:embed="rId7" cstate="email">
              <a:clrChange>
                <a:clrFrom>
                  <a:srgbClr val="FFFFFF"/>
                </a:clrFrom>
                <a:clrTo>
                  <a:srgbClr val="FFFFFF">
                    <a:alpha val="0"/>
                  </a:srgbClr>
                </a:clrTo>
              </a:clrChange>
              <a:duotone>
                <a:schemeClr val="accent5">
                  <a:shade val="45000"/>
                  <a:satMod val="135000"/>
                </a:schemeClr>
                <a:prstClr val="white"/>
              </a:duotone>
            </a:blip>
            <a:srcRect/>
            <a:stretch>
              <a:fillRect/>
            </a:stretch>
          </p:blipFill>
          <p:spPr bwMode="auto">
            <a:xfrm>
              <a:off x="611560" y="5229200"/>
              <a:ext cx="1368152" cy="1368152"/>
            </a:xfrm>
            <a:prstGeom prst="rect">
              <a:avLst/>
            </a:prstGeom>
            <a:noFill/>
          </p:spPr>
        </p:pic>
        <p:sp>
          <p:nvSpPr>
            <p:cNvPr id="25" name="TextBox 24"/>
            <p:cNvSpPr txBox="1"/>
            <p:nvPr/>
          </p:nvSpPr>
          <p:spPr>
            <a:xfrm>
              <a:off x="899592" y="5445224"/>
              <a:ext cx="865307" cy="923330"/>
            </a:xfrm>
            <a:prstGeom prst="rect">
              <a:avLst/>
            </a:prstGeom>
            <a:noFill/>
          </p:spPr>
          <p:txBody>
            <a:bodyPr wrap="square" rtlCol="0">
              <a:spAutoFit/>
            </a:bodyPr>
            <a:lstStyle/>
            <a:p>
              <a:pPr algn="ctr"/>
              <a:r>
                <a:rPr lang="ru-RU" sz="5400" b="1" dirty="0" smtClean="0">
                  <a:solidFill>
                    <a:srgbClr val="002060"/>
                  </a:solidFill>
                </a:rPr>
                <a:t>?</a:t>
              </a:r>
              <a:endParaRPr lang="ru-RU" sz="5400" b="1" dirty="0">
                <a:solidFill>
                  <a:srgbClr val="002060"/>
                </a:solidFill>
              </a:endParaRPr>
            </a:p>
          </p:txBody>
        </p:sp>
      </p:grpSp>
      <p:grpSp>
        <p:nvGrpSpPr>
          <p:cNvPr id="26" name="Группа 25"/>
          <p:cNvGrpSpPr/>
          <p:nvPr/>
        </p:nvGrpSpPr>
        <p:grpSpPr>
          <a:xfrm>
            <a:off x="7092280" y="5489848"/>
            <a:ext cx="1224000" cy="1224000"/>
            <a:chOff x="683568" y="5489848"/>
            <a:chExt cx="1368152" cy="1368152"/>
          </a:xfrm>
        </p:grpSpPr>
        <p:pic>
          <p:nvPicPr>
            <p:cNvPr id="27" name="Picture 2" descr="Картинка 39 из 17859"/>
            <p:cNvPicPr>
              <a:picLocks noChangeAspect="1" noChangeArrowheads="1"/>
            </p:cNvPicPr>
            <p:nvPr/>
          </p:nvPicPr>
          <p:blipFill>
            <a:blip r:embed="rId7" cstate="email">
              <a:clrChange>
                <a:clrFrom>
                  <a:srgbClr val="FFFFFF"/>
                </a:clrFrom>
                <a:clrTo>
                  <a:srgbClr val="FFFFFF">
                    <a:alpha val="0"/>
                  </a:srgbClr>
                </a:clrTo>
              </a:clrChange>
              <a:duotone>
                <a:schemeClr val="accent5">
                  <a:shade val="45000"/>
                  <a:satMod val="135000"/>
                </a:schemeClr>
                <a:prstClr val="white"/>
              </a:duotone>
            </a:blip>
            <a:srcRect/>
            <a:stretch>
              <a:fillRect/>
            </a:stretch>
          </p:blipFill>
          <p:spPr bwMode="auto">
            <a:xfrm>
              <a:off x="683568" y="5489848"/>
              <a:ext cx="1368152" cy="1368152"/>
            </a:xfrm>
            <a:prstGeom prst="rect">
              <a:avLst/>
            </a:prstGeom>
            <a:noFill/>
          </p:spPr>
        </p:pic>
        <p:sp>
          <p:nvSpPr>
            <p:cNvPr id="28" name="TextBox 27"/>
            <p:cNvSpPr txBox="1"/>
            <p:nvPr/>
          </p:nvSpPr>
          <p:spPr>
            <a:xfrm>
              <a:off x="899593" y="5661248"/>
              <a:ext cx="792088" cy="923330"/>
            </a:xfrm>
            <a:prstGeom prst="rect">
              <a:avLst/>
            </a:prstGeom>
            <a:noFill/>
          </p:spPr>
          <p:txBody>
            <a:bodyPr wrap="square" rtlCol="0">
              <a:spAutoFit/>
            </a:bodyPr>
            <a:lstStyle/>
            <a:p>
              <a:pPr algn="ctr"/>
              <a:r>
                <a:rPr lang="ru-RU" sz="5400" b="1" dirty="0" smtClean="0">
                  <a:solidFill>
                    <a:srgbClr val="002060"/>
                  </a:solidFill>
                </a:rPr>
                <a:t>?</a:t>
              </a:r>
              <a:endParaRPr lang="ru-RU" sz="5400" b="1" dirty="0">
                <a:solidFill>
                  <a:srgbClr val="002060"/>
                </a:solidFill>
              </a:endParaRPr>
            </a:p>
          </p:txBody>
        </p:sp>
      </p:grpSp>
      <p:sp>
        <p:nvSpPr>
          <p:cNvPr id="29" name="Прямоугольник 28"/>
          <p:cNvSpPr/>
          <p:nvPr/>
        </p:nvSpPr>
        <p:spPr>
          <a:xfrm>
            <a:off x="611560" y="1772816"/>
            <a:ext cx="3024336" cy="345638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smtClean="0">
                <a:solidFill>
                  <a:srgbClr val="002060"/>
                </a:solidFill>
              </a:rPr>
              <a:t>Лучший волейболист ХХ века. Трехкратный Олимпийский чемпион</a:t>
            </a:r>
            <a:endParaRPr lang="ru-RU" sz="3200" dirty="0">
              <a:solidFill>
                <a:srgbClr val="002060"/>
              </a:solidFill>
            </a:endParaRPr>
          </a:p>
        </p:txBody>
      </p:sp>
      <p:sp>
        <p:nvSpPr>
          <p:cNvPr id="30" name="Прямоугольник 29"/>
          <p:cNvSpPr/>
          <p:nvPr/>
        </p:nvSpPr>
        <p:spPr>
          <a:xfrm>
            <a:off x="4355976" y="1844824"/>
            <a:ext cx="3456384" cy="8640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smtClean="0">
                <a:solidFill>
                  <a:srgbClr val="002060"/>
                </a:solidFill>
              </a:rPr>
              <a:t>Жиба</a:t>
            </a:r>
            <a:endParaRPr lang="ru-RU" sz="3200" dirty="0">
              <a:solidFill>
                <a:srgbClr val="002060"/>
              </a:solidFill>
            </a:endParaRPr>
          </a:p>
        </p:txBody>
      </p:sp>
      <p:sp>
        <p:nvSpPr>
          <p:cNvPr id="31" name="Прямоугольник 30"/>
          <p:cNvSpPr/>
          <p:nvPr/>
        </p:nvSpPr>
        <p:spPr>
          <a:xfrm>
            <a:off x="4355976" y="3068960"/>
            <a:ext cx="3456384" cy="8640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smtClean="0">
                <a:solidFill>
                  <a:srgbClr val="002060"/>
                </a:solidFill>
              </a:rPr>
              <a:t>Карч </a:t>
            </a:r>
            <a:r>
              <a:rPr lang="ru-RU" sz="3200" dirty="0" err="1" smtClean="0">
                <a:solidFill>
                  <a:srgbClr val="002060"/>
                </a:solidFill>
              </a:rPr>
              <a:t>Кирай</a:t>
            </a:r>
            <a:endParaRPr lang="ru-RU" sz="3200" dirty="0">
              <a:solidFill>
                <a:srgbClr val="002060"/>
              </a:solidFill>
            </a:endParaRPr>
          </a:p>
        </p:txBody>
      </p:sp>
      <p:sp>
        <p:nvSpPr>
          <p:cNvPr id="32" name="Прямоугольник 31"/>
          <p:cNvSpPr/>
          <p:nvPr/>
        </p:nvSpPr>
        <p:spPr>
          <a:xfrm>
            <a:off x="4355976" y="4221088"/>
            <a:ext cx="3456384" cy="8640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err="1" smtClean="0">
                <a:solidFill>
                  <a:srgbClr val="002060"/>
                </a:solidFill>
              </a:rPr>
              <a:t>Лойл</a:t>
            </a:r>
            <a:r>
              <a:rPr lang="ru-RU" sz="3200" dirty="0" smtClean="0">
                <a:solidFill>
                  <a:srgbClr val="002060"/>
                </a:solidFill>
              </a:rPr>
              <a:t> </a:t>
            </a:r>
            <a:r>
              <a:rPr lang="ru-RU" sz="3200" dirty="0" err="1" smtClean="0">
                <a:solidFill>
                  <a:srgbClr val="002060"/>
                </a:solidFill>
              </a:rPr>
              <a:t>Болл</a:t>
            </a:r>
            <a:endParaRPr lang="ru-RU" sz="3200" dirty="0">
              <a:solidFill>
                <a:srgbClr val="002060"/>
              </a:solidFill>
            </a:endParaRPr>
          </a:p>
        </p:txBody>
      </p:sp>
      <p:sp>
        <p:nvSpPr>
          <p:cNvPr id="33" name="Прямоугольник 32"/>
          <p:cNvSpPr/>
          <p:nvPr/>
        </p:nvSpPr>
        <p:spPr>
          <a:xfrm>
            <a:off x="611560" y="1772816"/>
            <a:ext cx="3024336" cy="345638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smtClean="0">
                <a:solidFill>
                  <a:srgbClr val="002060"/>
                </a:solidFill>
              </a:rPr>
              <a:t>Тренер женской сборной нашей страны, его ласково игроки называли «папа»</a:t>
            </a:r>
            <a:endParaRPr lang="ru-RU" sz="3200" dirty="0">
              <a:solidFill>
                <a:srgbClr val="002060"/>
              </a:solidFill>
            </a:endParaRPr>
          </a:p>
        </p:txBody>
      </p:sp>
      <p:sp>
        <p:nvSpPr>
          <p:cNvPr id="39" name="Прямоугольник 38"/>
          <p:cNvSpPr/>
          <p:nvPr/>
        </p:nvSpPr>
        <p:spPr>
          <a:xfrm>
            <a:off x="4355976" y="1844824"/>
            <a:ext cx="3456384" cy="8640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err="1" smtClean="0">
                <a:solidFill>
                  <a:srgbClr val="002060"/>
                </a:solidFill>
              </a:rPr>
              <a:t>Карполь</a:t>
            </a:r>
            <a:endParaRPr lang="ru-RU" sz="3200" dirty="0">
              <a:solidFill>
                <a:srgbClr val="002060"/>
              </a:solidFill>
            </a:endParaRPr>
          </a:p>
        </p:txBody>
      </p:sp>
      <p:sp>
        <p:nvSpPr>
          <p:cNvPr id="40" name="Прямоугольник 39"/>
          <p:cNvSpPr/>
          <p:nvPr/>
        </p:nvSpPr>
        <p:spPr>
          <a:xfrm>
            <a:off x="4355976" y="3068960"/>
            <a:ext cx="3456384" cy="8640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smtClean="0">
                <a:solidFill>
                  <a:srgbClr val="002060"/>
                </a:solidFill>
              </a:rPr>
              <a:t>Платонов</a:t>
            </a:r>
            <a:endParaRPr lang="ru-RU" sz="3200" dirty="0">
              <a:solidFill>
                <a:srgbClr val="002060"/>
              </a:solidFill>
            </a:endParaRPr>
          </a:p>
        </p:txBody>
      </p:sp>
      <p:sp>
        <p:nvSpPr>
          <p:cNvPr id="41" name="Прямоугольник 40"/>
          <p:cNvSpPr/>
          <p:nvPr/>
        </p:nvSpPr>
        <p:spPr>
          <a:xfrm>
            <a:off x="4355976" y="4221088"/>
            <a:ext cx="3456384" cy="8640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err="1" smtClean="0">
                <a:solidFill>
                  <a:srgbClr val="002060"/>
                </a:solidFill>
              </a:rPr>
              <a:t>Алекно</a:t>
            </a:r>
            <a:endParaRPr lang="ru-RU" sz="3200" dirty="0">
              <a:solidFill>
                <a:srgbClr val="002060"/>
              </a:solidFill>
            </a:endParaRPr>
          </a:p>
        </p:txBody>
      </p:sp>
      <p:sp>
        <p:nvSpPr>
          <p:cNvPr id="36" name="Прямоугольник 35"/>
          <p:cNvSpPr/>
          <p:nvPr/>
        </p:nvSpPr>
        <p:spPr>
          <a:xfrm>
            <a:off x="611560" y="1772816"/>
            <a:ext cx="3024336" cy="345638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smtClean="0">
                <a:solidFill>
                  <a:srgbClr val="002060"/>
                </a:solidFill>
              </a:rPr>
              <a:t>Классический волейбол включен в Олимпийские игры в:</a:t>
            </a:r>
            <a:endParaRPr lang="ru-RU" sz="3200" dirty="0">
              <a:solidFill>
                <a:srgbClr val="002060"/>
              </a:solidFill>
            </a:endParaRPr>
          </a:p>
        </p:txBody>
      </p:sp>
      <p:sp>
        <p:nvSpPr>
          <p:cNvPr id="37" name="Прямоугольник 36"/>
          <p:cNvSpPr/>
          <p:nvPr/>
        </p:nvSpPr>
        <p:spPr>
          <a:xfrm>
            <a:off x="4355976" y="1844824"/>
            <a:ext cx="3456384" cy="8640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smtClean="0">
                <a:solidFill>
                  <a:srgbClr val="002060"/>
                </a:solidFill>
              </a:rPr>
              <a:t>1896  (Афины)</a:t>
            </a:r>
            <a:endParaRPr lang="ru-RU" sz="3200" dirty="0">
              <a:solidFill>
                <a:srgbClr val="002060"/>
              </a:solidFill>
            </a:endParaRPr>
          </a:p>
        </p:txBody>
      </p:sp>
      <p:sp>
        <p:nvSpPr>
          <p:cNvPr id="38" name="Прямоугольник 37"/>
          <p:cNvSpPr/>
          <p:nvPr/>
        </p:nvSpPr>
        <p:spPr>
          <a:xfrm>
            <a:off x="4355976" y="3068960"/>
            <a:ext cx="3456384" cy="8640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smtClean="0">
                <a:solidFill>
                  <a:srgbClr val="002060"/>
                </a:solidFill>
              </a:rPr>
              <a:t>1960 (Рим)</a:t>
            </a:r>
            <a:endParaRPr lang="ru-RU" sz="3200" dirty="0">
              <a:solidFill>
                <a:srgbClr val="002060"/>
              </a:solidFill>
            </a:endParaRPr>
          </a:p>
        </p:txBody>
      </p:sp>
      <p:sp>
        <p:nvSpPr>
          <p:cNvPr id="42" name="Прямоугольник 41"/>
          <p:cNvSpPr/>
          <p:nvPr/>
        </p:nvSpPr>
        <p:spPr>
          <a:xfrm>
            <a:off x="4355976" y="4220907"/>
            <a:ext cx="3456384" cy="8640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smtClean="0">
                <a:solidFill>
                  <a:srgbClr val="002060"/>
                </a:solidFill>
              </a:rPr>
              <a:t>1964  (Токио)</a:t>
            </a:r>
            <a:endParaRPr lang="ru-RU" sz="3200" dirty="0">
              <a:solidFill>
                <a:srgbClr val="002060"/>
              </a:solidFill>
            </a:endParaRPr>
          </a:p>
        </p:txBody>
      </p:sp>
      <p:sp>
        <p:nvSpPr>
          <p:cNvPr id="44" name="Прямоугольник 43"/>
          <p:cNvSpPr/>
          <p:nvPr/>
        </p:nvSpPr>
        <p:spPr>
          <a:xfrm>
            <a:off x="611560" y="1772816"/>
            <a:ext cx="3024336" cy="345638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smtClean="0">
                <a:solidFill>
                  <a:srgbClr val="002060"/>
                </a:solidFill>
              </a:rPr>
              <a:t>Можно ли блокировать подачу в волейболе сидя?</a:t>
            </a:r>
            <a:endParaRPr lang="ru-RU" sz="3200" dirty="0">
              <a:solidFill>
                <a:srgbClr val="002060"/>
              </a:solidFill>
            </a:endParaRPr>
          </a:p>
        </p:txBody>
      </p:sp>
      <p:sp>
        <p:nvSpPr>
          <p:cNvPr id="45" name="Прямоугольник 44"/>
          <p:cNvSpPr/>
          <p:nvPr/>
        </p:nvSpPr>
        <p:spPr>
          <a:xfrm>
            <a:off x="4355976" y="2132856"/>
            <a:ext cx="3456384" cy="8640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smtClean="0">
                <a:solidFill>
                  <a:srgbClr val="002060"/>
                </a:solidFill>
              </a:rPr>
              <a:t>Да</a:t>
            </a:r>
            <a:endParaRPr lang="ru-RU" sz="3200" dirty="0">
              <a:solidFill>
                <a:srgbClr val="002060"/>
              </a:solidFill>
            </a:endParaRPr>
          </a:p>
        </p:txBody>
      </p:sp>
      <p:sp>
        <p:nvSpPr>
          <p:cNvPr id="47" name="Прямоугольник 46"/>
          <p:cNvSpPr/>
          <p:nvPr/>
        </p:nvSpPr>
        <p:spPr>
          <a:xfrm>
            <a:off x="4355976" y="3645024"/>
            <a:ext cx="3456384" cy="8640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smtClean="0">
                <a:solidFill>
                  <a:srgbClr val="002060"/>
                </a:solidFill>
              </a:rPr>
              <a:t>Нет</a:t>
            </a:r>
            <a:endParaRPr lang="ru-RU" sz="3200" dirty="0">
              <a:solidFill>
                <a:srgbClr val="002060"/>
              </a:solidFill>
            </a:endParaRPr>
          </a:p>
        </p:txBody>
      </p:sp>
      <p:sp>
        <p:nvSpPr>
          <p:cNvPr id="48" name="Прямоугольник 47"/>
          <p:cNvSpPr/>
          <p:nvPr/>
        </p:nvSpPr>
        <p:spPr>
          <a:xfrm>
            <a:off x="607368" y="1772816"/>
            <a:ext cx="3024336" cy="345638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smtClean="0">
                <a:solidFill>
                  <a:srgbClr val="002060"/>
                </a:solidFill>
              </a:rPr>
              <a:t>«</a:t>
            </a:r>
            <a:r>
              <a:rPr lang="ru-RU" sz="3200" dirty="0" err="1" smtClean="0">
                <a:solidFill>
                  <a:srgbClr val="002060"/>
                </a:solidFill>
              </a:rPr>
              <a:t>Либеро</a:t>
            </a:r>
            <a:r>
              <a:rPr lang="ru-RU" sz="3200" dirty="0" smtClean="0">
                <a:solidFill>
                  <a:srgbClr val="002060"/>
                </a:solidFill>
              </a:rPr>
              <a:t>»</a:t>
            </a:r>
          </a:p>
          <a:p>
            <a:r>
              <a:rPr lang="ru-RU" sz="3200" dirty="0" smtClean="0">
                <a:solidFill>
                  <a:srgbClr val="002060"/>
                </a:solidFill>
              </a:rPr>
              <a:t> это…</a:t>
            </a:r>
            <a:endParaRPr lang="ru-RU" sz="3200" dirty="0">
              <a:solidFill>
                <a:srgbClr val="002060"/>
              </a:solidFill>
            </a:endParaRPr>
          </a:p>
        </p:txBody>
      </p:sp>
      <p:sp>
        <p:nvSpPr>
          <p:cNvPr id="49" name="Прямоугольник 48"/>
          <p:cNvSpPr/>
          <p:nvPr/>
        </p:nvSpPr>
        <p:spPr>
          <a:xfrm>
            <a:off x="4355976" y="1844824"/>
            <a:ext cx="3456384" cy="8640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smtClean="0">
                <a:solidFill>
                  <a:srgbClr val="002060"/>
                </a:solidFill>
              </a:rPr>
              <a:t>подгузники</a:t>
            </a:r>
            <a:endParaRPr lang="ru-RU" sz="3200" dirty="0">
              <a:solidFill>
                <a:srgbClr val="002060"/>
              </a:solidFill>
            </a:endParaRPr>
          </a:p>
        </p:txBody>
      </p:sp>
      <p:sp>
        <p:nvSpPr>
          <p:cNvPr id="50" name="Прямоугольник 49"/>
          <p:cNvSpPr/>
          <p:nvPr/>
        </p:nvSpPr>
        <p:spPr>
          <a:xfrm>
            <a:off x="4355976" y="3068960"/>
            <a:ext cx="3456384" cy="8640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smtClean="0">
                <a:solidFill>
                  <a:srgbClr val="002060"/>
                </a:solidFill>
              </a:rPr>
              <a:t>защитник</a:t>
            </a:r>
            <a:endParaRPr lang="ru-RU" sz="3200" dirty="0">
              <a:solidFill>
                <a:srgbClr val="002060"/>
              </a:solidFill>
            </a:endParaRPr>
          </a:p>
        </p:txBody>
      </p:sp>
      <p:sp>
        <p:nvSpPr>
          <p:cNvPr id="51" name="Прямоугольник 50"/>
          <p:cNvSpPr/>
          <p:nvPr/>
        </p:nvSpPr>
        <p:spPr>
          <a:xfrm>
            <a:off x="4355976" y="4221088"/>
            <a:ext cx="3456384" cy="86409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200" dirty="0" smtClean="0">
                <a:solidFill>
                  <a:srgbClr val="002060"/>
                </a:solidFill>
              </a:rPr>
              <a:t>нападающий</a:t>
            </a:r>
            <a:endParaRPr lang="ru-RU" sz="3200" dirty="0">
              <a:solidFill>
                <a:srgbClr val="002060"/>
              </a:solidFill>
            </a:endParaRPr>
          </a:p>
        </p:txBody>
      </p:sp>
      <p:sp>
        <p:nvSpPr>
          <p:cNvPr id="52" name="TextBox 51"/>
          <p:cNvSpPr txBox="1"/>
          <p:nvPr/>
        </p:nvSpPr>
        <p:spPr>
          <a:xfrm>
            <a:off x="971600" y="1268760"/>
            <a:ext cx="184731" cy="461665"/>
          </a:xfrm>
          <a:prstGeom prst="rect">
            <a:avLst/>
          </a:prstGeom>
          <a:noFill/>
        </p:spPr>
        <p:txBody>
          <a:bodyPr wrap="none" rtlCol="0">
            <a:spAutoFit/>
          </a:bodyPr>
          <a:lstStyle/>
          <a:p>
            <a:endParaRPr lang="ru-RU" sz="2400" dirty="0">
              <a:solidFill>
                <a:srgbClr val="002060"/>
              </a:solidFill>
            </a:endParaRPr>
          </a:p>
        </p:txBody>
      </p:sp>
      <p:sp>
        <p:nvSpPr>
          <p:cNvPr id="54" name="TextBox 53"/>
          <p:cNvSpPr txBox="1"/>
          <p:nvPr/>
        </p:nvSpPr>
        <p:spPr>
          <a:xfrm>
            <a:off x="0" y="260648"/>
            <a:ext cx="1863011" cy="646331"/>
          </a:xfrm>
          <a:prstGeom prst="rect">
            <a:avLst/>
          </a:prstGeom>
          <a:noFill/>
        </p:spPr>
        <p:txBody>
          <a:bodyPr wrap="none" rtlCol="0">
            <a:spAutoFit/>
          </a:bodyPr>
          <a:lstStyle/>
          <a:p>
            <a:r>
              <a:rPr lang="ru-RU" sz="3600" dirty="0" smtClean="0">
                <a:solidFill>
                  <a:srgbClr val="002060"/>
                </a:solidFill>
              </a:rPr>
              <a:t>Правила</a:t>
            </a:r>
            <a:endParaRPr lang="ru-RU" sz="3600" dirty="0">
              <a:solidFill>
                <a:srgbClr val="002060"/>
              </a:solidFill>
            </a:endParaRPr>
          </a:p>
        </p:txBody>
      </p:sp>
      <p:sp>
        <p:nvSpPr>
          <p:cNvPr id="55" name="Прямоугольник 54">
            <a:hlinkClick r:id="rId8" action="ppaction://hlinksldjump"/>
          </p:cNvPr>
          <p:cNvSpPr/>
          <p:nvPr/>
        </p:nvSpPr>
        <p:spPr>
          <a:xfrm>
            <a:off x="57150" y="260648"/>
            <a:ext cx="2123728" cy="836712"/>
          </a:xfrm>
          <a:prstGeom prst="rect">
            <a:avLst/>
          </a:prstGeom>
          <a:solidFill>
            <a:schemeClr val="accent1">
              <a:lumMod val="20000"/>
              <a:lumOff val="80000"/>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8" name="Нашивка 57">
            <a:hlinkClick r:id="rId9" action="ppaction://hlinksldjump"/>
          </p:cNvPr>
          <p:cNvSpPr/>
          <p:nvPr/>
        </p:nvSpPr>
        <p:spPr>
          <a:xfrm rot="16200000">
            <a:off x="8392988" y="6088732"/>
            <a:ext cx="611560" cy="476672"/>
          </a:xfrm>
          <a:prstGeom prst="chevron">
            <a:avLst/>
          </a:prstGeom>
          <a:solidFill>
            <a:schemeClr val="tx2">
              <a:lumMod val="75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grpSp>
        <p:nvGrpSpPr>
          <p:cNvPr id="57" name="Группа 56"/>
          <p:cNvGrpSpPr/>
          <p:nvPr/>
        </p:nvGrpSpPr>
        <p:grpSpPr>
          <a:xfrm>
            <a:off x="0" y="5598046"/>
            <a:ext cx="1619672" cy="1017309"/>
            <a:chOff x="0" y="5598046"/>
            <a:chExt cx="1547664" cy="1017309"/>
          </a:xfrm>
        </p:grpSpPr>
        <p:sp>
          <p:nvSpPr>
            <p:cNvPr id="53" name="TextBox 52"/>
            <p:cNvSpPr txBox="1"/>
            <p:nvPr/>
          </p:nvSpPr>
          <p:spPr>
            <a:xfrm>
              <a:off x="251520" y="5661248"/>
              <a:ext cx="1296144" cy="954107"/>
            </a:xfrm>
            <a:prstGeom prst="rect">
              <a:avLst/>
            </a:prstGeom>
            <a:noFill/>
          </p:spPr>
          <p:txBody>
            <a:bodyPr wrap="square" rtlCol="0">
              <a:spAutoFit/>
            </a:bodyPr>
            <a:lstStyle/>
            <a:p>
              <a:r>
                <a:rPr lang="ru-RU" sz="2800" dirty="0" smtClean="0"/>
                <a:t>Играть</a:t>
              </a:r>
            </a:p>
            <a:p>
              <a:r>
                <a:rPr lang="ru-RU" sz="2800" dirty="0" smtClean="0"/>
                <a:t>снова</a:t>
              </a:r>
              <a:endParaRPr lang="ru-RU" sz="2800" dirty="0"/>
            </a:p>
          </p:txBody>
        </p:sp>
        <p:sp>
          <p:nvSpPr>
            <p:cNvPr id="56" name="Прямоугольник 55"/>
            <p:cNvSpPr/>
            <p:nvPr/>
          </p:nvSpPr>
          <p:spPr>
            <a:xfrm>
              <a:off x="0" y="5598046"/>
              <a:ext cx="1547664" cy="936104"/>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59" name="molodec.wav">
            <a:hlinkClick r:id="" action="ppaction://media"/>
          </p:cNvPr>
          <p:cNvPicPr>
            <a:picLocks noRot="1" noChangeAspect="1"/>
          </p:cNvPicPr>
          <p:nvPr>
            <a:wavAudioFile r:embed="rId1" name="molodec.wav"/>
          </p:nvPr>
        </p:nvPicPr>
        <p:blipFill>
          <a:blip r:embed="rId10" cstate="email"/>
          <a:stretch>
            <a:fillRect/>
          </a:stretch>
        </p:blipFill>
        <p:spPr>
          <a:xfrm>
            <a:off x="9144000" y="3429000"/>
            <a:ext cx="304800" cy="304800"/>
          </a:xfrm>
          <a:prstGeom prst="rect">
            <a:avLst/>
          </a:prstGeom>
        </p:spPr>
      </p:pic>
      <p:pic>
        <p:nvPicPr>
          <p:cNvPr id="60" name="pravilno.wav">
            <a:hlinkClick r:id="" action="ppaction://media"/>
          </p:cNvPr>
          <p:cNvPicPr>
            <a:picLocks noRot="1" noChangeAspect="1"/>
          </p:cNvPicPr>
          <p:nvPr>
            <a:wavAudioFile r:embed="rId2" name="pravilno.wav"/>
          </p:nvPr>
        </p:nvPicPr>
        <p:blipFill>
          <a:blip r:embed="rId10" cstate="email"/>
          <a:stretch>
            <a:fillRect/>
          </a:stretch>
        </p:blipFill>
        <p:spPr>
          <a:xfrm>
            <a:off x="9144000" y="3429000"/>
            <a:ext cx="304800" cy="304800"/>
          </a:xfrm>
          <a:prstGeom prst="rect">
            <a:avLst/>
          </a:prstGeom>
        </p:spPr>
      </p:pic>
      <p:pic>
        <p:nvPicPr>
          <p:cNvPr id="61" name="molodec.wav">
            <a:hlinkClick r:id="" action="ppaction://media"/>
          </p:cNvPr>
          <p:cNvPicPr>
            <a:picLocks noRot="1" noChangeAspect="1"/>
          </p:cNvPicPr>
          <p:nvPr>
            <a:wavAudioFile r:embed="rId1" name="molodec.wav"/>
          </p:nvPr>
        </p:nvPicPr>
        <p:blipFill>
          <a:blip r:embed="rId10" cstate="email"/>
          <a:stretch>
            <a:fillRect/>
          </a:stretch>
        </p:blipFill>
        <p:spPr>
          <a:xfrm>
            <a:off x="9144000" y="3501008"/>
            <a:ext cx="304800" cy="304800"/>
          </a:xfrm>
          <a:prstGeom prst="rect">
            <a:avLst/>
          </a:prstGeom>
        </p:spPr>
      </p:pic>
      <p:pic>
        <p:nvPicPr>
          <p:cNvPr id="62" name="pravilno.wav">
            <a:hlinkClick r:id="" action="ppaction://media"/>
          </p:cNvPr>
          <p:cNvPicPr>
            <a:picLocks noRot="1" noChangeAspect="1"/>
          </p:cNvPicPr>
          <p:nvPr>
            <a:wavAudioFile r:embed="rId2" name="pravilno.wav"/>
          </p:nvPr>
        </p:nvPicPr>
        <p:blipFill>
          <a:blip r:embed="rId10" cstate="email"/>
          <a:stretch>
            <a:fillRect/>
          </a:stretch>
        </p:blipFill>
        <p:spPr>
          <a:xfrm>
            <a:off x="9144000" y="3501008"/>
            <a:ext cx="304800" cy="304800"/>
          </a:xfrm>
          <a:prstGeom prst="rect">
            <a:avLst/>
          </a:prstGeom>
        </p:spPr>
      </p:pic>
      <p:pic>
        <p:nvPicPr>
          <p:cNvPr id="63" name="molodec.wav">
            <a:hlinkClick r:id="" action="ppaction://media"/>
          </p:cNvPr>
          <p:cNvPicPr>
            <a:picLocks noRot="1" noChangeAspect="1"/>
          </p:cNvPicPr>
          <p:nvPr>
            <a:wavAudioFile r:embed="rId1" name="molodec.wav"/>
          </p:nvPr>
        </p:nvPicPr>
        <p:blipFill>
          <a:blip r:embed="rId10" cstate="email"/>
          <a:stretch>
            <a:fillRect/>
          </a:stretch>
        </p:blipFill>
        <p:spPr>
          <a:xfrm>
            <a:off x="9144000" y="3717032"/>
            <a:ext cx="304800" cy="304800"/>
          </a:xfrm>
          <a:prstGeom prst="rect">
            <a:avLst/>
          </a:prstGeom>
        </p:spPr>
      </p:pic>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xit" presetSubtype="0" fill="hold" grpId="0" nodeType="afterEffect">
                                  <p:stCondLst>
                                    <p:cond delay="2000"/>
                                  </p:stCondLst>
                                  <p:childTnLst>
                                    <p:anim calcmode="lin" valueType="num">
                                      <p:cBhvr>
                                        <p:cTn id="6" dur="500"/>
                                        <p:tgtEl>
                                          <p:spTgt spid="21"/>
                                        </p:tgtEl>
                                        <p:attrNameLst>
                                          <p:attrName>ppt_x</p:attrName>
                                        </p:attrNameLst>
                                      </p:cBhvr>
                                      <p:tavLst>
                                        <p:tav tm="0">
                                          <p:val>
                                            <p:strVal val="ppt_x"/>
                                          </p:val>
                                        </p:tav>
                                        <p:tav tm="100000">
                                          <p:val>
                                            <p:strVal val="ppt_x-.2"/>
                                          </p:val>
                                        </p:tav>
                                      </p:tavLst>
                                    </p:anim>
                                    <p:anim calcmode="lin" valueType="num">
                                      <p:cBhvr>
                                        <p:cTn id="7" dur="500"/>
                                        <p:tgtEl>
                                          <p:spTgt spid="21"/>
                                        </p:tgtEl>
                                        <p:attrNameLst>
                                          <p:attrName>ppt_y</p:attrName>
                                        </p:attrNameLst>
                                      </p:cBhvr>
                                      <p:tavLst>
                                        <p:tav tm="0">
                                          <p:val>
                                            <p:strVal val="ppt_y"/>
                                          </p:val>
                                        </p:tav>
                                        <p:tav tm="100000">
                                          <p:val>
                                            <p:strVal val="ppt_y"/>
                                          </p:val>
                                        </p:tav>
                                      </p:tavLst>
                                    </p:anim>
                                    <p:animEffect transition="out" filter="fade">
                                      <p:cBhvr>
                                        <p:cTn id="8" dur="500"/>
                                        <p:tgtEl>
                                          <p:spTgt spid="21"/>
                                        </p:tgtEl>
                                      </p:cBhvr>
                                    </p:animEffect>
                                    <p:set>
                                      <p:cBhvr>
                                        <p:cTn id="9" dur="1" fill="hold">
                                          <p:stCondLst>
                                            <p:cond delay="499"/>
                                          </p:stCondLst>
                                        </p:cTn>
                                        <p:tgtEl>
                                          <p:spTgt spid="21"/>
                                        </p:tgtEl>
                                        <p:attrNameLst>
                                          <p:attrName>style.visibility</p:attrName>
                                        </p:attrNameLst>
                                      </p:cBhvr>
                                      <p:to>
                                        <p:strVal val="hidden"/>
                                      </p:to>
                                    </p:set>
                                  </p:childTnLst>
                                </p:cTn>
                              </p:par>
                              <p:par>
                                <p:cTn id="10" presetID="17" presetClass="entr" presetSubtype="8" fill="hold" grpId="0" nodeType="withEffect">
                                  <p:stCondLst>
                                    <p:cond delay="200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ppt_w/2"/>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strVal val="#ppt_h"/>
                                          </p:val>
                                        </p:tav>
                                        <p:tav tm="100000">
                                          <p:val>
                                            <p:strVal val="#ppt_h"/>
                                          </p:val>
                                        </p:tav>
                                      </p:tavLst>
                                    </p:anim>
                                  </p:childTnLst>
                                </p:cTn>
                              </p:par>
                              <p:par>
                                <p:cTn id="16" presetID="17" presetClass="entr" presetSubtype="8" fill="hold" grpId="0" nodeType="withEffect">
                                  <p:stCondLst>
                                    <p:cond delay="200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ppt_x</p:attrName>
                                        </p:attrNameLst>
                                      </p:cBhvr>
                                      <p:tavLst>
                                        <p:tav tm="0">
                                          <p:val>
                                            <p:strVal val="#ppt_x-#ppt_w/2"/>
                                          </p:val>
                                        </p:tav>
                                        <p:tav tm="100000">
                                          <p:val>
                                            <p:strVal val="#ppt_x"/>
                                          </p:val>
                                        </p:tav>
                                      </p:tavLst>
                                    </p:anim>
                                    <p:anim calcmode="lin" valueType="num">
                                      <p:cBhvr>
                                        <p:cTn id="19" dur="500" fill="hold"/>
                                        <p:tgtEl>
                                          <p:spTgt spid="10"/>
                                        </p:tgtEl>
                                        <p:attrNameLst>
                                          <p:attrName>ppt_y</p:attrName>
                                        </p:attrNameLst>
                                      </p:cBhvr>
                                      <p:tavLst>
                                        <p:tav tm="0">
                                          <p:val>
                                            <p:strVal val="#ppt_y"/>
                                          </p:val>
                                        </p:tav>
                                        <p:tav tm="100000">
                                          <p:val>
                                            <p:strVal val="#ppt_y"/>
                                          </p:val>
                                        </p:tav>
                                      </p:tavLst>
                                    </p:anim>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strVal val="#ppt_h"/>
                                          </p:val>
                                        </p:tav>
                                        <p:tav tm="100000">
                                          <p:val>
                                            <p:strVal val="#ppt_h"/>
                                          </p:val>
                                        </p:tav>
                                      </p:tavLst>
                                    </p:anim>
                                  </p:childTnLst>
                                </p:cTn>
                              </p:par>
                              <p:par>
                                <p:cTn id="22" presetID="17" presetClass="entr" presetSubtype="8" fill="hold" grpId="0" nodeType="withEffect">
                                  <p:stCondLst>
                                    <p:cond delay="200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ppt_x</p:attrName>
                                        </p:attrNameLst>
                                      </p:cBhvr>
                                      <p:tavLst>
                                        <p:tav tm="0">
                                          <p:val>
                                            <p:strVal val="#ppt_x-#ppt_w/2"/>
                                          </p:val>
                                        </p:tav>
                                        <p:tav tm="100000">
                                          <p:val>
                                            <p:strVal val="#ppt_x"/>
                                          </p:val>
                                        </p:tav>
                                      </p:tavLst>
                                    </p:anim>
                                    <p:anim calcmode="lin" valueType="num">
                                      <p:cBhvr>
                                        <p:cTn id="25" dur="500" fill="hold"/>
                                        <p:tgtEl>
                                          <p:spTgt spid="11"/>
                                        </p:tgtEl>
                                        <p:attrNameLst>
                                          <p:attrName>ppt_y</p:attrName>
                                        </p:attrNameLst>
                                      </p:cBhvr>
                                      <p:tavLst>
                                        <p:tav tm="0">
                                          <p:val>
                                            <p:strVal val="#ppt_y"/>
                                          </p:val>
                                        </p:tav>
                                        <p:tav tm="100000">
                                          <p:val>
                                            <p:strVal val="#ppt_y"/>
                                          </p:val>
                                        </p:tav>
                                      </p:tavLst>
                                    </p:anim>
                                    <p:anim calcmode="lin" valueType="num">
                                      <p:cBhvr>
                                        <p:cTn id="26" dur="500" fill="hold"/>
                                        <p:tgtEl>
                                          <p:spTgt spid="11"/>
                                        </p:tgtEl>
                                        <p:attrNameLst>
                                          <p:attrName>ppt_w</p:attrName>
                                        </p:attrNameLst>
                                      </p:cBhvr>
                                      <p:tavLst>
                                        <p:tav tm="0">
                                          <p:val>
                                            <p:fltVal val="0"/>
                                          </p:val>
                                        </p:tav>
                                        <p:tav tm="100000">
                                          <p:val>
                                            <p:strVal val="#ppt_w"/>
                                          </p:val>
                                        </p:tav>
                                      </p:tavLst>
                                    </p:anim>
                                    <p:anim calcmode="lin" valueType="num">
                                      <p:cBhvr>
                                        <p:cTn id="27" dur="500" fill="hold"/>
                                        <p:tgtEl>
                                          <p:spTgt spid="11"/>
                                        </p:tgtEl>
                                        <p:attrNameLst>
                                          <p:attrName>ppt_h</p:attrName>
                                        </p:attrNameLst>
                                      </p:cBhvr>
                                      <p:tavLst>
                                        <p:tav tm="0">
                                          <p:val>
                                            <p:strVal val="#ppt_h"/>
                                          </p:val>
                                        </p:tav>
                                        <p:tav tm="100000">
                                          <p:val>
                                            <p:strVal val="#ppt_h"/>
                                          </p:val>
                                        </p:tav>
                                      </p:tavLst>
                                    </p:anim>
                                  </p:childTnLst>
                                </p:cTn>
                              </p:par>
                              <p:par>
                                <p:cTn id="28" presetID="17" presetClass="entr" presetSubtype="8" fill="hold" grpId="0" nodeType="withEffect">
                                  <p:stCondLst>
                                    <p:cond delay="200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ppt_x</p:attrName>
                                        </p:attrNameLst>
                                      </p:cBhvr>
                                      <p:tavLst>
                                        <p:tav tm="0">
                                          <p:val>
                                            <p:strVal val="#ppt_x-#ppt_w/2"/>
                                          </p:val>
                                        </p:tav>
                                        <p:tav tm="100000">
                                          <p:val>
                                            <p:strVal val="#ppt_x"/>
                                          </p:val>
                                        </p:tav>
                                      </p:tavLst>
                                    </p:anim>
                                    <p:anim calcmode="lin" valueType="num">
                                      <p:cBhvr>
                                        <p:cTn id="31" dur="500" fill="hold"/>
                                        <p:tgtEl>
                                          <p:spTgt spid="12"/>
                                        </p:tgtEl>
                                        <p:attrNameLst>
                                          <p:attrName>ppt_y</p:attrName>
                                        </p:attrNameLst>
                                      </p:cBhvr>
                                      <p:tavLst>
                                        <p:tav tm="0">
                                          <p:val>
                                            <p:strVal val="#ppt_y"/>
                                          </p:val>
                                        </p:tav>
                                        <p:tav tm="100000">
                                          <p:val>
                                            <p:strVal val="#ppt_y"/>
                                          </p:val>
                                        </p:tav>
                                      </p:tavLst>
                                    </p:anim>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strVal val="#ppt_h"/>
                                          </p:val>
                                        </p:tav>
                                        <p:tav tm="100000">
                                          <p:val>
                                            <p:strVal val="#ppt_h"/>
                                          </p:val>
                                        </p:tav>
                                      </p:tavLst>
                                    </p:anim>
                                  </p:childTnLst>
                                </p:cTn>
                              </p:par>
                              <p:par>
                                <p:cTn id="34" presetID="17" presetClass="entr" presetSubtype="8" fill="hold" grpId="0" nodeType="withEffect">
                                  <p:stCondLst>
                                    <p:cond delay="200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ppt_x</p:attrName>
                                        </p:attrNameLst>
                                      </p:cBhvr>
                                      <p:tavLst>
                                        <p:tav tm="0">
                                          <p:val>
                                            <p:strVal val="#ppt_x-#ppt_w/2"/>
                                          </p:val>
                                        </p:tav>
                                        <p:tav tm="100000">
                                          <p:val>
                                            <p:strVal val="#ppt_x"/>
                                          </p:val>
                                        </p:tav>
                                      </p:tavLst>
                                    </p:anim>
                                    <p:anim calcmode="lin" valueType="num">
                                      <p:cBhvr>
                                        <p:cTn id="37" dur="500" fill="hold"/>
                                        <p:tgtEl>
                                          <p:spTgt spid="13"/>
                                        </p:tgtEl>
                                        <p:attrNameLst>
                                          <p:attrName>ppt_y</p:attrName>
                                        </p:attrNameLst>
                                      </p:cBhvr>
                                      <p:tavLst>
                                        <p:tav tm="0">
                                          <p:val>
                                            <p:strVal val="#ppt_y"/>
                                          </p:val>
                                        </p:tav>
                                        <p:tav tm="100000">
                                          <p:val>
                                            <p:strVal val="#ppt_y"/>
                                          </p:val>
                                        </p:tav>
                                      </p:tavLst>
                                    </p:anim>
                                    <p:anim calcmode="lin" valueType="num">
                                      <p:cBhvr>
                                        <p:cTn id="38" dur="500" fill="hold"/>
                                        <p:tgtEl>
                                          <p:spTgt spid="13"/>
                                        </p:tgtEl>
                                        <p:attrNameLst>
                                          <p:attrName>ppt_w</p:attrName>
                                        </p:attrNameLst>
                                      </p:cBhvr>
                                      <p:tavLst>
                                        <p:tav tm="0">
                                          <p:val>
                                            <p:fltVal val="0"/>
                                          </p:val>
                                        </p:tav>
                                        <p:tav tm="100000">
                                          <p:val>
                                            <p:strVal val="#ppt_w"/>
                                          </p:val>
                                        </p:tav>
                                      </p:tavLst>
                                    </p:anim>
                                    <p:anim calcmode="lin" valueType="num">
                                      <p:cBhvr>
                                        <p:cTn id="39" dur="500" fill="hold"/>
                                        <p:tgtEl>
                                          <p:spTgt spid="13"/>
                                        </p:tgtEl>
                                        <p:attrNameLst>
                                          <p:attrName>ppt_h</p:attrName>
                                        </p:attrNameLst>
                                      </p:cBhvr>
                                      <p:tavLst>
                                        <p:tav tm="0">
                                          <p:val>
                                            <p:strVal val="#ppt_h"/>
                                          </p:val>
                                        </p:tav>
                                        <p:tav tm="100000">
                                          <p:val>
                                            <p:strVal val="#ppt_h"/>
                                          </p:val>
                                        </p:tav>
                                      </p:tavLst>
                                    </p:anim>
                                  </p:childTnLst>
                                </p:cTn>
                              </p:par>
                              <p:par>
                                <p:cTn id="40" presetID="17" presetClass="entr" presetSubtype="8" fill="hold" grpId="0" nodeType="withEffect">
                                  <p:stCondLst>
                                    <p:cond delay="2000"/>
                                  </p:stCondLst>
                                  <p:childTnLst>
                                    <p:set>
                                      <p:cBhvr>
                                        <p:cTn id="41" dur="1" fill="hold">
                                          <p:stCondLst>
                                            <p:cond delay="0"/>
                                          </p:stCondLst>
                                        </p:cTn>
                                        <p:tgtEl>
                                          <p:spTgt spid="54"/>
                                        </p:tgtEl>
                                        <p:attrNameLst>
                                          <p:attrName>style.visibility</p:attrName>
                                        </p:attrNameLst>
                                      </p:cBhvr>
                                      <p:to>
                                        <p:strVal val="visible"/>
                                      </p:to>
                                    </p:set>
                                    <p:anim calcmode="lin" valueType="num">
                                      <p:cBhvr>
                                        <p:cTn id="42" dur="500" fill="hold"/>
                                        <p:tgtEl>
                                          <p:spTgt spid="54"/>
                                        </p:tgtEl>
                                        <p:attrNameLst>
                                          <p:attrName>ppt_x</p:attrName>
                                        </p:attrNameLst>
                                      </p:cBhvr>
                                      <p:tavLst>
                                        <p:tav tm="0">
                                          <p:val>
                                            <p:strVal val="#ppt_x-#ppt_w/2"/>
                                          </p:val>
                                        </p:tav>
                                        <p:tav tm="100000">
                                          <p:val>
                                            <p:strVal val="#ppt_x"/>
                                          </p:val>
                                        </p:tav>
                                      </p:tavLst>
                                    </p:anim>
                                    <p:anim calcmode="lin" valueType="num">
                                      <p:cBhvr>
                                        <p:cTn id="43" dur="500" fill="hold"/>
                                        <p:tgtEl>
                                          <p:spTgt spid="54"/>
                                        </p:tgtEl>
                                        <p:attrNameLst>
                                          <p:attrName>ppt_y</p:attrName>
                                        </p:attrNameLst>
                                      </p:cBhvr>
                                      <p:tavLst>
                                        <p:tav tm="0">
                                          <p:val>
                                            <p:strVal val="#ppt_y"/>
                                          </p:val>
                                        </p:tav>
                                        <p:tav tm="100000">
                                          <p:val>
                                            <p:strVal val="#ppt_y"/>
                                          </p:val>
                                        </p:tav>
                                      </p:tavLst>
                                    </p:anim>
                                    <p:anim calcmode="lin" valueType="num">
                                      <p:cBhvr>
                                        <p:cTn id="44" dur="500" fill="hold"/>
                                        <p:tgtEl>
                                          <p:spTgt spid="54"/>
                                        </p:tgtEl>
                                        <p:attrNameLst>
                                          <p:attrName>ppt_w</p:attrName>
                                        </p:attrNameLst>
                                      </p:cBhvr>
                                      <p:tavLst>
                                        <p:tav tm="0">
                                          <p:val>
                                            <p:fltVal val="0"/>
                                          </p:val>
                                        </p:tav>
                                        <p:tav tm="100000">
                                          <p:val>
                                            <p:strVal val="#ppt_w"/>
                                          </p:val>
                                        </p:tav>
                                      </p:tavLst>
                                    </p:anim>
                                    <p:anim calcmode="lin" valueType="num">
                                      <p:cBhvr>
                                        <p:cTn id="45" dur="500" fill="hold"/>
                                        <p:tgtEl>
                                          <p:spTgt spid="54"/>
                                        </p:tgtEl>
                                        <p:attrNameLst>
                                          <p:attrName>ppt_h</p:attrName>
                                        </p:attrNameLst>
                                      </p:cBhvr>
                                      <p:tavLst>
                                        <p:tav tm="0">
                                          <p:val>
                                            <p:strVal val="#ppt_h"/>
                                          </p:val>
                                        </p:tav>
                                        <p:tav tm="100000">
                                          <p:val>
                                            <p:strVal val="#ppt_h"/>
                                          </p:val>
                                        </p:tav>
                                      </p:tavLst>
                                    </p:anim>
                                  </p:childTnLst>
                                </p:cTn>
                              </p:par>
                              <p:par>
                                <p:cTn id="46" presetID="1" presetClass="entr" presetSubtype="0" fill="hold" grpId="0" nodeType="withEffect">
                                  <p:stCondLst>
                                    <p:cond delay="27000"/>
                                  </p:stCondLst>
                                  <p:childTnLst>
                                    <p:set>
                                      <p:cBhvr>
                                        <p:cTn id="47" dur="1" fill="hold">
                                          <p:stCondLst>
                                            <p:cond delay="0"/>
                                          </p:stCondLst>
                                        </p:cTn>
                                        <p:tgtEl>
                                          <p:spTgt spid="58"/>
                                        </p:tgtEl>
                                        <p:attrNameLst>
                                          <p:attrName>style.visibility</p:attrName>
                                        </p:attrNameLst>
                                      </p:cBhvr>
                                      <p:to>
                                        <p:strVal val="visible"/>
                                      </p:to>
                                    </p:set>
                                  </p:childTnLst>
                                </p:cTn>
                              </p:par>
                              <p:par>
                                <p:cTn id="48" presetID="17" presetClass="entr" presetSubtype="8" fill="hold" nodeType="withEffect">
                                  <p:stCondLst>
                                    <p:cond delay="27000"/>
                                  </p:stCondLst>
                                  <p:childTnLst>
                                    <p:set>
                                      <p:cBhvr>
                                        <p:cTn id="49" dur="1" fill="hold">
                                          <p:stCondLst>
                                            <p:cond delay="0"/>
                                          </p:stCondLst>
                                        </p:cTn>
                                        <p:tgtEl>
                                          <p:spTgt spid="57"/>
                                        </p:tgtEl>
                                        <p:attrNameLst>
                                          <p:attrName>style.visibility</p:attrName>
                                        </p:attrNameLst>
                                      </p:cBhvr>
                                      <p:to>
                                        <p:strVal val="visible"/>
                                      </p:to>
                                    </p:set>
                                    <p:anim calcmode="lin" valueType="num">
                                      <p:cBhvr>
                                        <p:cTn id="50" dur="500" fill="hold"/>
                                        <p:tgtEl>
                                          <p:spTgt spid="57"/>
                                        </p:tgtEl>
                                        <p:attrNameLst>
                                          <p:attrName>ppt_x</p:attrName>
                                        </p:attrNameLst>
                                      </p:cBhvr>
                                      <p:tavLst>
                                        <p:tav tm="0">
                                          <p:val>
                                            <p:strVal val="#ppt_x-#ppt_w/2"/>
                                          </p:val>
                                        </p:tav>
                                        <p:tav tm="100000">
                                          <p:val>
                                            <p:strVal val="#ppt_x"/>
                                          </p:val>
                                        </p:tav>
                                      </p:tavLst>
                                    </p:anim>
                                    <p:anim calcmode="lin" valueType="num">
                                      <p:cBhvr>
                                        <p:cTn id="51" dur="500" fill="hold"/>
                                        <p:tgtEl>
                                          <p:spTgt spid="57"/>
                                        </p:tgtEl>
                                        <p:attrNameLst>
                                          <p:attrName>ppt_y</p:attrName>
                                        </p:attrNameLst>
                                      </p:cBhvr>
                                      <p:tavLst>
                                        <p:tav tm="0">
                                          <p:val>
                                            <p:strVal val="#ppt_y"/>
                                          </p:val>
                                        </p:tav>
                                        <p:tav tm="100000">
                                          <p:val>
                                            <p:strVal val="#ppt_y"/>
                                          </p:val>
                                        </p:tav>
                                      </p:tavLst>
                                    </p:anim>
                                    <p:anim calcmode="lin" valueType="num">
                                      <p:cBhvr>
                                        <p:cTn id="52" dur="500" fill="hold"/>
                                        <p:tgtEl>
                                          <p:spTgt spid="57"/>
                                        </p:tgtEl>
                                        <p:attrNameLst>
                                          <p:attrName>ppt_w</p:attrName>
                                        </p:attrNameLst>
                                      </p:cBhvr>
                                      <p:tavLst>
                                        <p:tav tm="0">
                                          <p:val>
                                            <p:fltVal val="0"/>
                                          </p:val>
                                        </p:tav>
                                        <p:tav tm="100000">
                                          <p:val>
                                            <p:strVal val="#ppt_w"/>
                                          </p:val>
                                        </p:tav>
                                      </p:tavLst>
                                    </p:anim>
                                    <p:anim calcmode="lin" valueType="num">
                                      <p:cBhvr>
                                        <p:cTn id="53" dur="500" fill="hold"/>
                                        <p:tgtEl>
                                          <p:spTgt spid="5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54" restart="whenNotActive" fill="hold" evtFilter="cancelBubble" nodeType="interactiveSeq">
                <p:stCondLst>
                  <p:cond evt="onClick" delay="0">
                    <p:tgtEl>
                      <p:spTgt spid="15"/>
                    </p:tgtEl>
                  </p:cond>
                </p:stCondLst>
                <p:endSync evt="end" delay="0">
                  <p:rtn val="all"/>
                </p:endSync>
                <p:childTnLst>
                  <p:par>
                    <p:cTn id="55" fill="hold">
                      <p:stCondLst>
                        <p:cond delay="0"/>
                      </p:stCondLst>
                      <p:childTnLst>
                        <p:par>
                          <p:cTn id="56" fill="hold">
                            <p:stCondLst>
                              <p:cond delay="0"/>
                            </p:stCondLst>
                            <p:childTnLst>
                              <p:par>
                                <p:cTn id="57" presetID="17" presetClass="entr" presetSubtype="8" fill="hold" grpId="0" nodeType="clickEffect">
                                  <p:stCondLst>
                                    <p:cond delay="0"/>
                                  </p:stCondLst>
                                  <p:childTnLst>
                                    <p:set>
                                      <p:cBhvr>
                                        <p:cTn id="58" dur="1" fill="hold">
                                          <p:stCondLst>
                                            <p:cond delay="0"/>
                                          </p:stCondLst>
                                        </p:cTn>
                                        <p:tgtEl>
                                          <p:spTgt spid="29"/>
                                        </p:tgtEl>
                                        <p:attrNameLst>
                                          <p:attrName>style.visibility</p:attrName>
                                        </p:attrNameLst>
                                      </p:cBhvr>
                                      <p:to>
                                        <p:strVal val="visible"/>
                                      </p:to>
                                    </p:set>
                                    <p:anim calcmode="lin" valueType="num">
                                      <p:cBhvr>
                                        <p:cTn id="59" dur="1000" fill="hold"/>
                                        <p:tgtEl>
                                          <p:spTgt spid="29"/>
                                        </p:tgtEl>
                                        <p:attrNameLst>
                                          <p:attrName>ppt_x</p:attrName>
                                        </p:attrNameLst>
                                      </p:cBhvr>
                                      <p:tavLst>
                                        <p:tav tm="0">
                                          <p:val>
                                            <p:strVal val="#ppt_x-#ppt_w/2"/>
                                          </p:val>
                                        </p:tav>
                                        <p:tav tm="100000">
                                          <p:val>
                                            <p:strVal val="#ppt_x"/>
                                          </p:val>
                                        </p:tav>
                                      </p:tavLst>
                                    </p:anim>
                                    <p:anim calcmode="lin" valueType="num">
                                      <p:cBhvr>
                                        <p:cTn id="60" dur="1000" fill="hold"/>
                                        <p:tgtEl>
                                          <p:spTgt spid="29"/>
                                        </p:tgtEl>
                                        <p:attrNameLst>
                                          <p:attrName>ppt_y</p:attrName>
                                        </p:attrNameLst>
                                      </p:cBhvr>
                                      <p:tavLst>
                                        <p:tav tm="0">
                                          <p:val>
                                            <p:strVal val="#ppt_y"/>
                                          </p:val>
                                        </p:tav>
                                        <p:tav tm="100000">
                                          <p:val>
                                            <p:strVal val="#ppt_y"/>
                                          </p:val>
                                        </p:tav>
                                      </p:tavLst>
                                    </p:anim>
                                    <p:anim calcmode="lin" valueType="num">
                                      <p:cBhvr>
                                        <p:cTn id="61" dur="1000" fill="hold"/>
                                        <p:tgtEl>
                                          <p:spTgt spid="29"/>
                                        </p:tgtEl>
                                        <p:attrNameLst>
                                          <p:attrName>ppt_w</p:attrName>
                                        </p:attrNameLst>
                                      </p:cBhvr>
                                      <p:tavLst>
                                        <p:tav tm="0">
                                          <p:val>
                                            <p:fltVal val="0"/>
                                          </p:val>
                                        </p:tav>
                                        <p:tav tm="100000">
                                          <p:val>
                                            <p:strVal val="#ppt_w"/>
                                          </p:val>
                                        </p:tav>
                                      </p:tavLst>
                                    </p:anim>
                                    <p:anim calcmode="lin" valueType="num">
                                      <p:cBhvr>
                                        <p:cTn id="62" dur="1000" fill="hold"/>
                                        <p:tgtEl>
                                          <p:spTgt spid="29"/>
                                        </p:tgtEl>
                                        <p:attrNameLst>
                                          <p:attrName>ppt_h</p:attrName>
                                        </p:attrNameLst>
                                      </p:cBhvr>
                                      <p:tavLst>
                                        <p:tav tm="0">
                                          <p:val>
                                            <p:strVal val="#ppt_h"/>
                                          </p:val>
                                        </p:tav>
                                        <p:tav tm="100000">
                                          <p:val>
                                            <p:strVal val="#ppt_h"/>
                                          </p:val>
                                        </p:tav>
                                      </p:tavLst>
                                    </p:anim>
                                  </p:childTnLst>
                                </p:cTn>
                              </p:par>
                            </p:childTnLst>
                          </p:cTn>
                        </p:par>
                        <p:par>
                          <p:cTn id="63" fill="hold">
                            <p:stCondLst>
                              <p:cond delay="1000"/>
                            </p:stCondLst>
                            <p:childTnLst>
                              <p:par>
                                <p:cTn id="64" presetID="17" presetClass="entr" presetSubtype="8" fill="hold" grpId="0" nodeType="after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p:cTn id="66" dur="1000" fill="hold"/>
                                        <p:tgtEl>
                                          <p:spTgt spid="30"/>
                                        </p:tgtEl>
                                        <p:attrNameLst>
                                          <p:attrName>ppt_x</p:attrName>
                                        </p:attrNameLst>
                                      </p:cBhvr>
                                      <p:tavLst>
                                        <p:tav tm="0">
                                          <p:val>
                                            <p:strVal val="#ppt_x-#ppt_w/2"/>
                                          </p:val>
                                        </p:tav>
                                        <p:tav tm="100000">
                                          <p:val>
                                            <p:strVal val="#ppt_x"/>
                                          </p:val>
                                        </p:tav>
                                      </p:tavLst>
                                    </p:anim>
                                    <p:anim calcmode="lin" valueType="num">
                                      <p:cBhvr>
                                        <p:cTn id="67" dur="1000" fill="hold"/>
                                        <p:tgtEl>
                                          <p:spTgt spid="30"/>
                                        </p:tgtEl>
                                        <p:attrNameLst>
                                          <p:attrName>ppt_y</p:attrName>
                                        </p:attrNameLst>
                                      </p:cBhvr>
                                      <p:tavLst>
                                        <p:tav tm="0">
                                          <p:val>
                                            <p:strVal val="#ppt_y"/>
                                          </p:val>
                                        </p:tav>
                                        <p:tav tm="100000">
                                          <p:val>
                                            <p:strVal val="#ppt_y"/>
                                          </p:val>
                                        </p:tav>
                                      </p:tavLst>
                                    </p:anim>
                                    <p:anim calcmode="lin" valueType="num">
                                      <p:cBhvr>
                                        <p:cTn id="68" dur="1000" fill="hold"/>
                                        <p:tgtEl>
                                          <p:spTgt spid="30"/>
                                        </p:tgtEl>
                                        <p:attrNameLst>
                                          <p:attrName>ppt_w</p:attrName>
                                        </p:attrNameLst>
                                      </p:cBhvr>
                                      <p:tavLst>
                                        <p:tav tm="0">
                                          <p:val>
                                            <p:fltVal val="0"/>
                                          </p:val>
                                        </p:tav>
                                        <p:tav tm="100000">
                                          <p:val>
                                            <p:strVal val="#ppt_w"/>
                                          </p:val>
                                        </p:tav>
                                      </p:tavLst>
                                    </p:anim>
                                    <p:anim calcmode="lin" valueType="num">
                                      <p:cBhvr>
                                        <p:cTn id="69" dur="1000" fill="hold"/>
                                        <p:tgtEl>
                                          <p:spTgt spid="30"/>
                                        </p:tgtEl>
                                        <p:attrNameLst>
                                          <p:attrName>ppt_h</p:attrName>
                                        </p:attrNameLst>
                                      </p:cBhvr>
                                      <p:tavLst>
                                        <p:tav tm="0">
                                          <p:val>
                                            <p:strVal val="#ppt_h"/>
                                          </p:val>
                                        </p:tav>
                                        <p:tav tm="100000">
                                          <p:val>
                                            <p:strVal val="#ppt_h"/>
                                          </p:val>
                                        </p:tav>
                                      </p:tavLst>
                                    </p:anim>
                                  </p:childTnLst>
                                </p:cTn>
                              </p:par>
                              <p:par>
                                <p:cTn id="70" presetID="17" presetClass="entr" presetSubtype="8" fill="hold" grpId="0" nodeType="withEffect">
                                  <p:stCondLst>
                                    <p:cond delay="0"/>
                                  </p:stCondLst>
                                  <p:childTnLst>
                                    <p:set>
                                      <p:cBhvr>
                                        <p:cTn id="71" dur="1" fill="hold">
                                          <p:stCondLst>
                                            <p:cond delay="0"/>
                                          </p:stCondLst>
                                        </p:cTn>
                                        <p:tgtEl>
                                          <p:spTgt spid="31"/>
                                        </p:tgtEl>
                                        <p:attrNameLst>
                                          <p:attrName>style.visibility</p:attrName>
                                        </p:attrNameLst>
                                      </p:cBhvr>
                                      <p:to>
                                        <p:strVal val="visible"/>
                                      </p:to>
                                    </p:set>
                                    <p:anim calcmode="lin" valueType="num">
                                      <p:cBhvr>
                                        <p:cTn id="72" dur="1000" fill="hold"/>
                                        <p:tgtEl>
                                          <p:spTgt spid="31"/>
                                        </p:tgtEl>
                                        <p:attrNameLst>
                                          <p:attrName>ppt_x</p:attrName>
                                        </p:attrNameLst>
                                      </p:cBhvr>
                                      <p:tavLst>
                                        <p:tav tm="0">
                                          <p:val>
                                            <p:strVal val="#ppt_x-#ppt_w/2"/>
                                          </p:val>
                                        </p:tav>
                                        <p:tav tm="100000">
                                          <p:val>
                                            <p:strVal val="#ppt_x"/>
                                          </p:val>
                                        </p:tav>
                                      </p:tavLst>
                                    </p:anim>
                                    <p:anim calcmode="lin" valueType="num">
                                      <p:cBhvr>
                                        <p:cTn id="73" dur="1000" fill="hold"/>
                                        <p:tgtEl>
                                          <p:spTgt spid="31"/>
                                        </p:tgtEl>
                                        <p:attrNameLst>
                                          <p:attrName>ppt_y</p:attrName>
                                        </p:attrNameLst>
                                      </p:cBhvr>
                                      <p:tavLst>
                                        <p:tav tm="0">
                                          <p:val>
                                            <p:strVal val="#ppt_y"/>
                                          </p:val>
                                        </p:tav>
                                        <p:tav tm="100000">
                                          <p:val>
                                            <p:strVal val="#ppt_y"/>
                                          </p:val>
                                        </p:tav>
                                      </p:tavLst>
                                    </p:anim>
                                    <p:anim calcmode="lin" valueType="num">
                                      <p:cBhvr>
                                        <p:cTn id="74" dur="1000" fill="hold"/>
                                        <p:tgtEl>
                                          <p:spTgt spid="31"/>
                                        </p:tgtEl>
                                        <p:attrNameLst>
                                          <p:attrName>ppt_w</p:attrName>
                                        </p:attrNameLst>
                                      </p:cBhvr>
                                      <p:tavLst>
                                        <p:tav tm="0">
                                          <p:val>
                                            <p:fltVal val="0"/>
                                          </p:val>
                                        </p:tav>
                                        <p:tav tm="100000">
                                          <p:val>
                                            <p:strVal val="#ppt_w"/>
                                          </p:val>
                                        </p:tav>
                                      </p:tavLst>
                                    </p:anim>
                                    <p:anim calcmode="lin" valueType="num">
                                      <p:cBhvr>
                                        <p:cTn id="75" dur="1000" fill="hold"/>
                                        <p:tgtEl>
                                          <p:spTgt spid="31"/>
                                        </p:tgtEl>
                                        <p:attrNameLst>
                                          <p:attrName>ppt_h</p:attrName>
                                        </p:attrNameLst>
                                      </p:cBhvr>
                                      <p:tavLst>
                                        <p:tav tm="0">
                                          <p:val>
                                            <p:strVal val="#ppt_h"/>
                                          </p:val>
                                        </p:tav>
                                        <p:tav tm="100000">
                                          <p:val>
                                            <p:strVal val="#ppt_h"/>
                                          </p:val>
                                        </p:tav>
                                      </p:tavLst>
                                    </p:anim>
                                  </p:childTnLst>
                                </p:cTn>
                              </p:par>
                              <p:par>
                                <p:cTn id="76" presetID="17" presetClass="entr" presetSubtype="8"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 calcmode="lin" valueType="num">
                                      <p:cBhvr>
                                        <p:cTn id="78" dur="1000" fill="hold"/>
                                        <p:tgtEl>
                                          <p:spTgt spid="32"/>
                                        </p:tgtEl>
                                        <p:attrNameLst>
                                          <p:attrName>ppt_x</p:attrName>
                                        </p:attrNameLst>
                                      </p:cBhvr>
                                      <p:tavLst>
                                        <p:tav tm="0">
                                          <p:val>
                                            <p:strVal val="#ppt_x-#ppt_w/2"/>
                                          </p:val>
                                        </p:tav>
                                        <p:tav tm="100000">
                                          <p:val>
                                            <p:strVal val="#ppt_x"/>
                                          </p:val>
                                        </p:tav>
                                      </p:tavLst>
                                    </p:anim>
                                    <p:anim calcmode="lin" valueType="num">
                                      <p:cBhvr>
                                        <p:cTn id="79" dur="1000" fill="hold"/>
                                        <p:tgtEl>
                                          <p:spTgt spid="32"/>
                                        </p:tgtEl>
                                        <p:attrNameLst>
                                          <p:attrName>ppt_y</p:attrName>
                                        </p:attrNameLst>
                                      </p:cBhvr>
                                      <p:tavLst>
                                        <p:tav tm="0">
                                          <p:val>
                                            <p:strVal val="#ppt_y"/>
                                          </p:val>
                                        </p:tav>
                                        <p:tav tm="100000">
                                          <p:val>
                                            <p:strVal val="#ppt_y"/>
                                          </p:val>
                                        </p:tav>
                                      </p:tavLst>
                                    </p:anim>
                                    <p:anim calcmode="lin" valueType="num">
                                      <p:cBhvr>
                                        <p:cTn id="80" dur="1000" fill="hold"/>
                                        <p:tgtEl>
                                          <p:spTgt spid="32"/>
                                        </p:tgtEl>
                                        <p:attrNameLst>
                                          <p:attrName>ppt_w</p:attrName>
                                        </p:attrNameLst>
                                      </p:cBhvr>
                                      <p:tavLst>
                                        <p:tav tm="0">
                                          <p:val>
                                            <p:fltVal val="0"/>
                                          </p:val>
                                        </p:tav>
                                        <p:tav tm="100000">
                                          <p:val>
                                            <p:strVal val="#ppt_w"/>
                                          </p:val>
                                        </p:tav>
                                      </p:tavLst>
                                    </p:anim>
                                    <p:anim calcmode="lin" valueType="num">
                                      <p:cBhvr>
                                        <p:cTn id="81" dur="1000" fill="hold"/>
                                        <p:tgtEl>
                                          <p:spTgt spid="32"/>
                                        </p:tgtEl>
                                        <p:attrNameLst>
                                          <p:attrName>ppt_h</p:attrName>
                                        </p:attrNameLst>
                                      </p:cBhvr>
                                      <p:tavLst>
                                        <p:tav tm="0">
                                          <p:val>
                                            <p:strVal val="#ppt_h"/>
                                          </p:val>
                                        </p:tav>
                                        <p:tav tm="100000">
                                          <p:val>
                                            <p:strVal val="#ppt_h"/>
                                          </p:val>
                                        </p:tav>
                                      </p:tavLst>
                                    </p:anim>
                                  </p:childTnLst>
                                </p:cTn>
                              </p:par>
                              <p:par>
                                <p:cTn id="82" presetID="10" presetClass="exit" presetSubtype="0" fill="hold" nodeType="withEffect">
                                  <p:stCondLst>
                                    <p:cond delay="0"/>
                                  </p:stCondLst>
                                  <p:childTnLst>
                                    <p:animEffect transition="out" filter="fade">
                                      <p:cBhvr>
                                        <p:cTn id="83" dur="1000"/>
                                        <p:tgtEl>
                                          <p:spTgt spid="15"/>
                                        </p:tgtEl>
                                      </p:cBhvr>
                                    </p:animEffect>
                                    <p:set>
                                      <p:cBhvr>
                                        <p:cTn id="84" dur="1" fill="hold">
                                          <p:stCondLst>
                                            <p:cond delay="9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85" restart="whenNotActive" fill="hold" evtFilter="cancelBubble" nodeType="interactiveSeq">
                <p:stCondLst>
                  <p:cond evt="onClick" delay="0">
                    <p:tgtEl>
                      <p:spTgt spid="31"/>
                    </p:tgtEl>
                  </p:cond>
                </p:stCondLst>
                <p:endSync evt="end" delay="0">
                  <p:rtn val="all"/>
                </p:endSync>
                <p:childTnLst>
                  <p:par>
                    <p:cTn id="86" fill="hold">
                      <p:stCondLst>
                        <p:cond delay="0"/>
                      </p:stCondLst>
                      <p:childTnLst>
                        <p:par>
                          <p:cTn id="87" fill="hold">
                            <p:stCondLst>
                              <p:cond delay="0"/>
                            </p:stCondLst>
                            <p:childTnLst>
                              <p:par>
                                <p:cTn id="88" presetID="1" presetClass="mediacall" presetSubtype="0" fill="hold" nodeType="clickEffect">
                                  <p:stCondLst>
                                    <p:cond delay="0"/>
                                  </p:stCondLst>
                                  <p:childTnLst>
                                    <p:cmd type="call" cmd="playFrom(0.0)">
                                      <p:cBhvr>
                                        <p:cTn id="89" dur="1072" fill="hold"/>
                                        <p:tgtEl>
                                          <p:spTgt spid="63"/>
                                        </p:tgtEl>
                                      </p:cBhvr>
                                    </p:cmd>
                                  </p:childTnLst>
                                </p:cTn>
                              </p:par>
                              <p:par>
                                <p:cTn id="90" presetID="10" presetClass="entr" presetSubtype="0" fill="hold" nodeType="with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fade">
                                      <p:cBhvr>
                                        <p:cTn id="92" dur="2000"/>
                                        <p:tgtEl>
                                          <p:spTgt spid="8"/>
                                        </p:tgtEl>
                                      </p:cBhvr>
                                    </p:animEffect>
                                  </p:childTnLst>
                                </p:cTn>
                              </p:par>
                            </p:childTnLst>
                          </p:cTn>
                        </p:par>
                        <p:par>
                          <p:cTn id="93" fill="hold">
                            <p:stCondLst>
                              <p:cond delay="2000"/>
                            </p:stCondLst>
                            <p:childTnLst>
                              <p:par>
                                <p:cTn id="94" presetID="10" presetClass="exit" presetSubtype="0" fill="hold" grpId="3" nodeType="afterEffect">
                                  <p:stCondLst>
                                    <p:cond delay="500"/>
                                  </p:stCondLst>
                                  <p:childTnLst>
                                    <p:animEffect transition="out" filter="fade">
                                      <p:cBhvr>
                                        <p:cTn id="95" dur="500"/>
                                        <p:tgtEl>
                                          <p:spTgt spid="29"/>
                                        </p:tgtEl>
                                      </p:cBhvr>
                                    </p:animEffect>
                                    <p:set>
                                      <p:cBhvr>
                                        <p:cTn id="96" dur="1" fill="hold">
                                          <p:stCondLst>
                                            <p:cond delay="499"/>
                                          </p:stCondLst>
                                        </p:cTn>
                                        <p:tgtEl>
                                          <p:spTgt spid="29"/>
                                        </p:tgtEl>
                                        <p:attrNameLst>
                                          <p:attrName>style.visibility</p:attrName>
                                        </p:attrNameLst>
                                      </p:cBhvr>
                                      <p:to>
                                        <p:strVal val="hidden"/>
                                      </p:to>
                                    </p:set>
                                  </p:childTnLst>
                                </p:cTn>
                              </p:par>
                              <p:par>
                                <p:cTn id="97" presetID="10" presetClass="exit" presetSubtype="0" fill="hold" grpId="3" nodeType="withEffect">
                                  <p:stCondLst>
                                    <p:cond delay="500"/>
                                  </p:stCondLst>
                                  <p:childTnLst>
                                    <p:animEffect transition="out" filter="fade">
                                      <p:cBhvr>
                                        <p:cTn id="98" dur="500"/>
                                        <p:tgtEl>
                                          <p:spTgt spid="30"/>
                                        </p:tgtEl>
                                      </p:cBhvr>
                                    </p:animEffect>
                                    <p:set>
                                      <p:cBhvr>
                                        <p:cTn id="99" dur="1" fill="hold">
                                          <p:stCondLst>
                                            <p:cond delay="499"/>
                                          </p:stCondLst>
                                        </p:cTn>
                                        <p:tgtEl>
                                          <p:spTgt spid="30"/>
                                        </p:tgtEl>
                                        <p:attrNameLst>
                                          <p:attrName>style.visibility</p:attrName>
                                        </p:attrNameLst>
                                      </p:cBhvr>
                                      <p:to>
                                        <p:strVal val="hidden"/>
                                      </p:to>
                                    </p:set>
                                  </p:childTnLst>
                                </p:cTn>
                              </p:par>
                              <p:par>
                                <p:cTn id="100" presetID="10" presetClass="exit" presetSubtype="0" fill="hold" grpId="3" nodeType="withEffect">
                                  <p:stCondLst>
                                    <p:cond delay="500"/>
                                  </p:stCondLst>
                                  <p:childTnLst>
                                    <p:animEffect transition="out" filter="fade">
                                      <p:cBhvr>
                                        <p:cTn id="101" dur="500"/>
                                        <p:tgtEl>
                                          <p:spTgt spid="31"/>
                                        </p:tgtEl>
                                      </p:cBhvr>
                                    </p:animEffect>
                                    <p:set>
                                      <p:cBhvr>
                                        <p:cTn id="102" dur="1" fill="hold">
                                          <p:stCondLst>
                                            <p:cond delay="499"/>
                                          </p:stCondLst>
                                        </p:cTn>
                                        <p:tgtEl>
                                          <p:spTgt spid="31"/>
                                        </p:tgtEl>
                                        <p:attrNameLst>
                                          <p:attrName>style.visibility</p:attrName>
                                        </p:attrNameLst>
                                      </p:cBhvr>
                                      <p:to>
                                        <p:strVal val="hidden"/>
                                      </p:to>
                                    </p:set>
                                  </p:childTnLst>
                                </p:cTn>
                              </p:par>
                              <p:par>
                                <p:cTn id="103" presetID="10" presetClass="exit" presetSubtype="0" fill="hold" grpId="3" nodeType="withEffect">
                                  <p:stCondLst>
                                    <p:cond delay="500"/>
                                  </p:stCondLst>
                                  <p:childTnLst>
                                    <p:animEffect transition="out" filter="fade">
                                      <p:cBhvr>
                                        <p:cTn id="104" dur="500"/>
                                        <p:tgtEl>
                                          <p:spTgt spid="32"/>
                                        </p:tgtEl>
                                      </p:cBhvr>
                                    </p:animEffect>
                                    <p:set>
                                      <p:cBhvr>
                                        <p:cTn id="10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106" restart="whenNotActive" fill="hold" evtFilter="cancelBubble" nodeType="interactiveSeq">
                <p:stCondLst>
                  <p:cond evt="onClick" delay="0">
                    <p:tgtEl>
                      <p:spTgt spid="30"/>
                    </p:tgtEl>
                  </p:cond>
                </p:stCondLst>
                <p:endSync evt="end" delay="0">
                  <p:rtn val="all"/>
                </p:endSync>
                <p:childTnLst>
                  <p:par>
                    <p:cTn id="107" fill="hold">
                      <p:stCondLst>
                        <p:cond delay="0"/>
                      </p:stCondLst>
                      <p:childTnLst>
                        <p:par>
                          <p:cTn id="108" fill="hold">
                            <p:stCondLst>
                              <p:cond delay="0"/>
                            </p:stCondLst>
                            <p:childTnLst>
                              <p:par>
                                <p:cTn id="109" presetID="10" presetClass="exit" presetSubtype="0" fill="hold" nodeType="clickEffect">
                                  <p:stCondLst>
                                    <p:cond delay="0"/>
                                  </p:stCondLst>
                                  <p:childTnLst>
                                    <p:animEffect transition="out" filter="fade">
                                      <p:cBhvr>
                                        <p:cTn id="110" dur="1000"/>
                                        <p:tgtEl>
                                          <p:spTgt spid="15"/>
                                        </p:tgtEl>
                                      </p:cBhvr>
                                    </p:animEffect>
                                    <p:set>
                                      <p:cBhvr>
                                        <p:cTn id="111" dur="1" fill="hold">
                                          <p:stCondLst>
                                            <p:cond delay="999"/>
                                          </p:stCondLst>
                                        </p:cTn>
                                        <p:tgtEl>
                                          <p:spTgt spid="15"/>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500"/>
                                        <p:tgtEl>
                                          <p:spTgt spid="29"/>
                                        </p:tgtEl>
                                        <p:attrNameLst>
                                          <p:attrName>ppt_x</p:attrName>
                                        </p:attrNameLst>
                                      </p:cBhvr>
                                      <p:tavLst>
                                        <p:tav tm="0">
                                          <p:val>
                                            <p:strVal val="ppt_x"/>
                                          </p:val>
                                        </p:tav>
                                        <p:tav tm="100000">
                                          <p:val>
                                            <p:strVal val="1+ppt_w/2"/>
                                          </p:val>
                                        </p:tav>
                                      </p:tavLst>
                                    </p:anim>
                                    <p:anim calcmode="lin" valueType="num">
                                      <p:cBhvr additive="base">
                                        <p:cTn id="114" dur="500"/>
                                        <p:tgtEl>
                                          <p:spTgt spid="29"/>
                                        </p:tgtEl>
                                        <p:attrNameLst>
                                          <p:attrName>ppt_y</p:attrName>
                                        </p:attrNameLst>
                                      </p:cBhvr>
                                      <p:tavLst>
                                        <p:tav tm="0">
                                          <p:val>
                                            <p:strVal val="ppt_y"/>
                                          </p:val>
                                        </p:tav>
                                        <p:tav tm="100000">
                                          <p:val>
                                            <p:strVal val="ppt_y"/>
                                          </p:val>
                                        </p:tav>
                                      </p:tavLst>
                                    </p:anim>
                                    <p:set>
                                      <p:cBhvr>
                                        <p:cTn id="115" dur="1" fill="hold">
                                          <p:stCondLst>
                                            <p:cond delay="499"/>
                                          </p:stCondLst>
                                        </p:cTn>
                                        <p:tgtEl>
                                          <p:spTgt spid="29"/>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500"/>
                                        <p:tgtEl>
                                          <p:spTgt spid="30"/>
                                        </p:tgtEl>
                                        <p:attrNameLst>
                                          <p:attrName>ppt_x</p:attrName>
                                        </p:attrNameLst>
                                      </p:cBhvr>
                                      <p:tavLst>
                                        <p:tav tm="0">
                                          <p:val>
                                            <p:strVal val="ppt_x"/>
                                          </p:val>
                                        </p:tav>
                                        <p:tav tm="100000">
                                          <p:val>
                                            <p:strVal val="1+ppt_w/2"/>
                                          </p:val>
                                        </p:tav>
                                      </p:tavLst>
                                    </p:anim>
                                    <p:anim calcmode="lin" valueType="num">
                                      <p:cBhvr additive="base">
                                        <p:cTn id="118" dur="500"/>
                                        <p:tgtEl>
                                          <p:spTgt spid="30"/>
                                        </p:tgtEl>
                                        <p:attrNameLst>
                                          <p:attrName>ppt_y</p:attrName>
                                        </p:attrNameLst>
                                      </p:cBhvr>
                                      <p:tavLst>
                                        <p:tav tm="0">
                                          <p:val>
                                            <p:strVal val="ppt_y"/>
                                          </p:val>
                                        </p:tav>
                                        <p:tav tm="100000">
                                          <p:val>
                                            <p:strVal val="ppt_y"/>
                                          </p:val>
                                        </p:tav>
                                      </p:tavLst>
                                    </p:anim>
                                    <p:set>
                                      <p:cBhvr>
                                        <p:cTn id="119" dur="1" fill="hold">
                                          <p:stCondLst>
                                            <p:cond delay="499"/>
                                          </p:stCondLst>
                                        </p:cTn>
                                        <p:tgtEl>
                                          <p:spTgt spid="30"/>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500"/>
                                        <p:tgtEl>
                                          <p:spTgt spid="31"/>
                                        </p:tgtEl>
                                        <p:attrNameLst>
                                          <p:attrName>ppt_x</p:attrName>
                                        </p:attrNameLst>
                                      </p:cBhvr>
                                      <p:tavLst>
                                        <p:tav tm="0">
                                          <p:val>
                                            <p:strVal val="ppt_x"/>
                                          </p:val>
                                        </p:tav>
                                        <p:tav tm="100000">
                                          <p:val>
                                            <p:strVal val="1+ppt_w/2"/>
                                          </p:val>
                                        </p:tav>
                                      </p:tavLst>
                                    </p:anim>
                                    <p:anim calcmode="lin" valueType="num">
                                      <p:cBhvr additive="base">
                                        <p:cTn id="122" dur="500"/>
                                        <p:tgtEl>
                                          <p:spTgt spid="31"/>
                                        </p:tgtEl>
                                        <p:attrNameLst>
                                          <p:attrName>ppt_y</p:attrName>
                                        </p:attrNameLst>
                                      </p:cBhvr>
                                      <p:tavLst>
                                        <p:tav tm="0">
                                          <p:val>
                                            <p:strVal val="ppt_y"/>
                                          </p:val>
                                        </p:tav>
                                        <p:tav tm="100000">
                                          <p:val>
                                            <p:strVal val="ppt_y"/>
                                          </p:val>
                                        </p:tav>
                                      </p:tavLst>
                                    </p:anim>
                                    <p:set>
                                      <p:cBhvr>
                                        <p:cTn id="123" dur="1" fill="hold">
                                          <p:stCondLst>
                                            <p:cond delay="499"/>
                                          </p:stCondLst>
                                        </p:cTn>
                                        <p:tgtEl>
                                          <p:spTgt spid="31"/>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500"/>
                                        <p:tgtEl>
                                          <p:spTgt spid="32"/>
                                        </p:tgtEl>
                                        <p:attrNameLst>
                                          <p:attrName>ppt_x</p:attrName>
                                        </p:attrNameLst>
                                      </p:cBhvr>
                                      <p:tavLst>
                                        <p:tav tm="0">
                                          <p:val>
                                            <p:strVal val="ppt_x"/>
                                          </p:val>
                                        </p:tav>
                                        <p:tav tm="100000">
                                          <p:val>
                                            <p:strVal val="1+ppt_w/2"/>
                                          </p:val>
                                        </p:tav>
                                      </p:tavLst>
                                    </p:anim>
                                    <p:anim calcmode="lin" valueType="num">
                                      <p:cBhvr additive="base">
                                        <p:cTn id="126" dur="500"/>
                                        <p:tgtEl>
                                          <p:spTgt spid="32"/>
                                        </p:tgtEl>
                                        <p:attrNameLst>
                                          <p:attrName>ppt_y</p:attrName>
                                        </p:attrNameLst>
                                      </p:cBhvr>
                                      <p:tavLst>
                                        <p:tav tm="0">
                                          <p:val>
                                            <p:strVal val="ppt_y"/>
                                          </p:val>
                                        </p:tav>
                                        <p:tav tm="100000">
                                          <p:val>
                                            <p:strVal val="ppt_y"/>
                                          </p:val>
                                        </p:tav>
                                      </p:tavLst>
                                    </p:anim>
                                    <p:set>
                                      <p:cBhvr>
                                        <p:cTn id="12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28" restart="whenNotActive" fill="hold" evtFilter="cancelBubble" nodeType="interactiveSeq">
                <p:stCondLst>
                  <p:cond evt="onClick" delay="0">
                    <p:tgtEl>
                      <p:spTgt spid="32"/>
                    </p:tgtEl>
                  </p:cond>
                </p:stCondLst>
                <p:endSync evt="end" delay="0">
                  <p:rtn val="all"/>
                </p:endSync>
                <p:childTnLst>
                  <p:par>
                    <p:cTn id="129" fill="hold">
                      <p:stCondLst>
                        <p:cond delay="0"/>
                      </p:stCondLst>
                      <p:childTnLst>
                        <p:par>
                          <p:cTn id="130" fill="hold">
                            <p:stCondLst>
                              <p:cond delay="0"/>
                            </p:stCondLst>
                            <p:childTnLst>
                              <p:par>
                                <p:cTn id="131" presetID="10" presetClass="exit" presetSubtype="0" fill="hold" nodeType="clickEffect">
                                  <p:stCondLst>
                                    <p:cond delay="0"/>
                                  </p:stCondLst>
                                  <p:childTnLst>
                                    <p:animEffect transition="out" filter="fade">
                                      <p:cBhvr>
                                        <p:cTn id="132" dur="1000"/>
                                        <p:tgtEl>
                                          <p:spTgt spid="15"/>
                                        </p:tgtEl>
                                      </p:cBhvr>
                                    </p:animEffect>
                                    <p:set>
                                      <p:cBhvr>
                                        <p:cTn id="133" dur="1" fill="hold">
                                          <p:stCondLst>
                                            <p:cond delay="999"/>
                                          </p:stCondLst>
                                        </p:cTn>
                                        <p:tgtEl>
                                          <p:spTgt spid="15"/>
                                        </p:tgtEl>
                                        <p:attrNameLst>
                                          <p:attrName>style.visibility</p:attrName>
                                        </p:attrNameLst>
                                      </p:cBhvr>
                                      <p:to>
                                        <p:strVal val="hidden"/>
                                      </p:to>
                                    </p:set>
                                  </p:childTnLst>
                                </p:cTn>
                              </p:par>
                              <p:par>
                                <p:cTn id="134" presetID="2" presetClass="exit" presetSubtype="2" fill="hold" grpId="1" nodeType="withEffect">
                                  <p:stCondLst>
                                    <p:cond delay="0"/>
                                  </p:stCondLst>
                                  <p:childTnLst>
                                    <p:anim calcmode="lin" valueType="num">
                                      <p:cBhvr additive="base">
                                        <p:cTn id="135" dur="500"/>
                                        <p:tgtEl>
                                          <p:spTgt spid="30"/>
                                        </p:tgtEl>
                                        <p:attrNameLst>
                                          <p:attrName>ppt_x</p:attrName>
                                        </p:attrNameLst>
                                      </p:cBhvr>
                                      <p:tavLst>
                                        <p:tav tm="0">
                                          <p:val>
                                            <p:strVal val="ppt_x"/>
                                          </p:val>
                                        </p:tav>
                                        <p:tav tm="100000">
                                          <p:val>
                                            <p:strVal val="1+ppt_w/2"/>
                                          </p:val>
                                        </p:tav>
                                      </p:tavLst>
                                    </p:anim>
                                    <p:anim calcmode="lin" valueType="num">
                                      <p:cBhvr additive="base">
                                        <p:cTn id="136" dur="500"/>
                                        <p:tgtEl>
                                          <p:spTgt spid="30"/>
                                        </p:tgtEl>
                                        <p:attrNameLst>
                                          <p:attrName>ppt_y</p:attrName>
                                        </p:attrNameLst>
                                      </p:cBhvr>
                                      <p:tavLst>
                                        <p:tav tm="0">
                                          <p:val>
                                            <p:strVal val="ppt_y"/>
                                          </p:val>
                                        </p:tav>
                                        <p:tav tm="100000">
                                          <p:val>
                                            <p:strVal val="ppt_y"/>
                                          </p:val>
                                        </p:tav>
                                      </p:tavLst>
                                    </p:anim>
                                    <p:set>
                                      <p:cBhvr>
                                        <p:cTn id="137" dur="1" fill="hold">
                                          <p:stCondLst>
                                            <p:cond delay="499"/>
                                          </p:stCondLst>
                                        </p:cTn>
                                        <p:tgtEl>
                                          <p:spTgt spid="30"/>
                                        </p:tgtEl>
                                        <p:attrNameLst>
                                          <p:attrName>style.visibility</p:attrName>
                                        </p:attrNameLst>
                                      </p:cBhvr>
                                      <p:to>
                                        <p:strVal val="hidden"/>
                                      </p:to>
                                    </p:set>
                                  </p:childTnLst>
                                </p:cTn>
                              </p:par>
                              <p:par>
                                <p:cTn id="138" presetID="2" presetClass="exit" presetSubtype="2" fill="hold" grpId="1" nodeType="withEffect">
                                  <p:stCondLst>
                                    <p:cond delay="0"/>
                                  </p:stCondLst>
                                  <p:childTnLst>
                                    <p:anim calcmode="lin" valueType="num">
                                      <p:cBhvr additive="base">
                                        <p:cTn id="139" dur="500"/>
                                        <p:tgtEl>
                                          <p:spTgt spid="31"/>
                                        </p:tgtEl>
                                        <p:attrNameLst>
                                          <p:attrName>ppt_x</p:attrName>
                                        </p:attrNameLst>
                                      </p:cBhvr>
                                      <p:tavLst>
                                        <p:tav tm="0">
                                          <p:val>
                                            <p:strVal val="ppt_x"/>
                                          </p:val>
                                        </p:tav>
                                        <p:tav tm="100000">
                                          <p:val>
                                            <p:strVal val="1+ppt_w/2"/>
                                          </p:val>
                                        </p:tav>
                                      </p:tavLst>
                                    </p:anim>
                                    <p:anim calcmode="lin" valueType="num">
                                      <p:cBhvr additive="base">
                                        <p:cTn id="140" dur="500"/>
                                        <p:tgtEl>
                                          <p:spTgt spid="31"/>
                                        </p:tgtEl>
                                        <p:attrNameLst>
                                          <p:attrName>ppt_y</p:attrName>
                                        </p:attrNameLst>
                                      </p:cBhvr>
                                      <p:tavLst>
                                        <p:tav tm="0">
                                          <p:val>
                                            <p:strVal val="ppt_y"/>
                                          </p:val>
                                        </p:tav>
                                        <p:tav tm="100000">
                                          <p:val>
                                            <p:strVal val="ppt_y"/>
                                          </p:val>
                                        </p:tav>
                                      </p:tavLst>
                                    </p:anim>
                                    <p:set>
                                      <p:cBhvr>
                                        <p:cTn id="141" dur="1" fill="hold">
                                          <p:stCondLst>
                                            <p:cond delay="499"/>
                                          </p:stCondLst>
                                        </p:cTn>
                                        <p:tgtEl>
                                          <p:spTgt spid="31"/>
                                        </p:tgtEl>
                                        <p:attrNameLst>
                                          <p:attrName>style.visibility</p:attrName>
                                        </p:attrNameLst>
                                      </p:cBhvr>
                                      <p:to>
                                        <p:strVal val="hidden"/>
                                      </p:to>
                                    </p:set>
                                  </p:childTnLst>
                                </p:cTn>
                              </p:par>
                              <p:par>
                                <p:cTn id="142" presetID="2" presetClass="exit" presetSubtype="2" fill="hold" grpId="1" nodeType="withEffect">
                                  <p:stCondLst>
                                    <p:cond delay="0"/>
                                  </p:stCondLst>
                                  <p:childTnLst>
                                    <p:anim calcmode="lin" valueType="num">
                                      <p:cBhvr additive="base">
                                        <p:cTn id="143" dur="500"/>
                                        <p:tgtEl>
                                          <p:spTgt spid="32"/>
                                        </p:tgtEl>
                                        <p:attrNameLst>
                                          <p:attrName>ppt_x</p:attrName>
                                        </p:attrNameLst>
                                      </p:cBhvr>
                                      <p:tavLst>
                                        <p:tav tm="0">
                                          <p:val>
                                            <p:strVal val="ppt_x"/>
                                          </p:val>
                                        </p:tav>
                                        <p:tav tm="100000">
                                          <p:val>
                                            <p:strVal val="1+ppt_w/2"/>
                                          </p:val>
                                        </p:tav>
                                      </p:tavLst>
                                    </p:anim>
                                    <p:anim calcmode="lin" valueType="num">
                                      <p:cBhvr additive="base">
                                        <p:cTn id="144" dur="500"/>
                                        <p:tgtEl>
                                          <p:spTgt spid="32"/>
                                        </p:tgtEl>
                                        <p:attrNameLst>
                                          <p:attrName>ppt_y</p:attrName>
                                        </p:attrNameLst>
                                      </p:cBhvr>
                                      <p:tavLst>
                                        <p:tav tm="0">
                                          <p:val>
                                            <p:strVal val="ppt_y"/>
                                          </p:val>
                                        </p:tav>
                                        <p:tav tm="100000">
                                          <p:val>
                                            <p:strVal val="ppt_y"/>
                                          </p:val>
                                        </p:tav>
                                      </p:tavLst>
                                    </p:anim>
                                    <p:set>
                                      <p:cBhvr>
                                        <p:cTn id="145" dur="1" fill="hold">
                                          <p:stCondLst>
                                            <p:cond delay="499"/>
                                          </p:stCondLst>
                                        </p:cTn>
                                        <p:tgtEl>
                                          <p:spTgt spid="32"/>
                                        </p:tgtEl>
                                        <p:attrNameLst>
                                          <p:attrName>style.visibility</p:attrName>
                                        </p:attrNameLst>
                                      </p:cBhvr>
                                      <p:to>
                                        <p:strVal val="hidden"/>
                                      </p:to>
                                    </p:set>
                                  </p:childTnLst>
                                </p:cTn>
                              </p:par>
                              <p:par>
                                <p:cTn id="146" presetID="2" presetClass="exit" presetSubtype="2" fill="hold" grpId="1" nodeType="withEffect">
                                  <p:stCondLst>
                                    <p:cond delay="0"/>
                                  </p:stCondLst>
                                  <p:childTnLst>
                                    <p:anim calcmode="lin" valueType="num">
                                      <p:cBhvr additive="base">
                                        <p:cTn id="147" dur="500"/>
                                        <p:tgtEl>
                                          <p:spTgt spid="29"/>
                                        </p:tgtEl>
                                        <p:attrNameLst>
                                          <p:attrName>ppt_x</p:attrName>
                                        </p:attrNameLst>
                                      </p:cBhvr>
                                      <p:tavLst>
                                        <p:tav tm="0">
                                          <p:val>
                                            <p:strVal val="ppt_x"/>
                                          </p:val>
                                        </p:tav>
                                        <p:tav tm="100000">
                                          <p:val>
                                            <p:strVal val="1+ppt_w/2"/>
                                          </p:val>
                                        </p:tav>
                                      </p:tavLst>
                                    </p:anim>
                                    <p:anim calcmode="lin" valueType="num">
                                      <p:cBhvr additive="base">
                                        <p:cTn id="148" dur="500"/>
                                        <p:tgtEl>
                                          <p:spTgt spid="29"/>
                                        </p:tgtEl>
                                        <p:attrNameLst>
                                          <p:attrName>ppt_y</p:attrName>
                                        </p:attrNameLst>
                                      </p:cBhvr>
                                      <p:tavLst>
                                        <p:tav tm="0">
                                          <p:val>
                                            <p:strVal val="ppt_y"/>
                                          </p:val>
                                        </p:tav>
                                        <p:tav tm="100000">
                                          <p:val>
                                            <p:strVal val="ppt_y"/>
                                          </p:val>
                                        </p:tav>
                                      </p:tavLst>
                                    </p:anim>
                                    <p:set>
                                      <p:cBhvr>
                                        <p:cTn id="149"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150" restart="whenNotActive" fill="hold" evtFilter="cancelBubble" nodeType="interactiveSeq">
                <p:stCondLst>
                  <p:cond evt="onClick" delay="0">
                    <p:tgtEl>
                      <p:spTgt spid="16"/>
                    </p:tgtEl>
                  </p:cond>
                </p:stCondLst>
                <p:endSync evt="end" delay="0">
                  <p:rtn val="all"/>
                </p:endSync>
                <p:childTnLst>
                  <p:par>
                    <p:cTn id="151" fill="hold">
                      <p:stCondLst>
                        <p:cond delay="0"/>
                      </p:stCondLst>
                      <p:childTnLst>
                        <p:par>
                          <p:cTn id="152" fill="hold">
                            <p:stCondLst>
                              <p:cond delay="0"/>
                            </p:stCondLst>
                            <p:childTnLst>
                              <p:par>
                                <p:cTn id="153" presetID="17" presetClass="entr" presetSubtype="8" fill="hold" grpId="0" nodeType="withEffect">
                                  <p:stCondLst>
                                    <p:cond delay="0"/>
                                  </p:stCondLst>
                                  <p:childTnLst>
                                    <p:set>
                                      <p:cBhvr>
                                        <p:cTn id="154" dur="1" fill="hold">
                                          <p:stCondLst>
                                            <p:cond delay="0"/>
                                          </p:stCondLst>
                                        </p:cTn>
                                        <p:tgtEl>
                                          <p:spTgt spid="33"/>
                                        </p:tgtEl>
                                        <p:attrNameLst>
                                          <p:attrName>style.visibility</p:attrName>
                                        </p:attrNameLst>
                                      </p:cBhvr>
                                      <p:to>
                                        <p:strVal val="visible"/>
                                      </p:to>
                                    </p:set>
                                    <p:anim calcmode="lin" valueType="num">
                                      <p:cBhvr>
                                        <p:cTn id="155" dur="1000" fill="hold"/>
                                        <p:tgtEl>
                                          <p:spTgt spid="33"/>
                                        </p:tgtEl>
                                        <p:attrNameLst>
                                          <p:attrName>ppt_x</p:attrName>
                                        </p:attrNameLst>
                                      </p:cBhvr>
                                      <p:tavLst>
                                        <p:tav tm="0">
                                          <p:val>
                                            <p:strVal val="#ppt_x-#ppt_w/2"/>
                                          </p:val>
                                        </p:tav>
                                        <p:tav tm="100000">
                                          <p:val>
                                            <p:strVal val="#ppt_x"/>
                                          </p:val>
                                        </p:tav>
                                      </p:tavLst>
                                    </p:anim>
                                    <p:anim calcmode="lin" valueType="num">
                                      <p:cBhvr>
                                        <p:cTn id="156" dur="1000" fill="hold"/>
                                        <p:tgtEl>
                                          <p:spTgt spid="33"/>
                                        </p:tgtEl>
                                        <p:attrNameLst>
                                          <p:attrName>ppt_y</p:attrName>
                                        </p:attrNameLst>
                                      </p:cBhvr>
                                      <p:tavLst>
                                        <p:tav tm="0">
                                          <p:val>
                                            <p:strVal val="#ppt_y"/>
                                          </p:val>
                                        </p:tav>
                                        <p:tav tm="100000">
                                          <p:val>
                                            <p:strVal val="#ppt_y"/>
                                          </p:val>
                                        </p:tav>
                                      </p:tavLst>
                                    </p:anim>
                                    <p:anim calcmode="lin" valueType="num">
                                      <p:cBhvr>
                                        <p:cTn id="157" dur="1000" fill="hold"/>
                                        <p:tgtEl>
                                          <p:spTgt spid="33"/>
                                        </p:tgtEl>
                                        <p:attrNameLst>
                                          <p:attrName>ppt_w</p:attrName>
                                        </p:attrNameLst>
                                      </p:cBhvr>
                                      <p:tavLst>
                                        <p:tav tm="0">
                                          <p:val>
                                            <p:fltVal val="0"/>
                                          </p:val>
                                        </p:tav>
                                        <p:tav tm="100000">
                                          <p:val>
                                            <p:strVal val="#ppt_w"/>
                                          </p:val>
                                        </p:tav>
                                      </p:tavLst>
                                    </p:anim>
                                    <p:anim calcmode="lin" valueType="num">
                                      <p:cBhvr>
                                        <p:cTn id="158" dur="1000" fill="hold"/>
                                        <p:tgtEl>
                                          <p:spTgt spid="33"/>
                                        </p:tgtEl>
                                        <p:attrNameLst>
                                          <p:attrName>ppt_h</p:attrName>
                                        </p:attrNameLst>
                                      </p:cBhvr>
                                      <p:tavLst>
                                        <p:tav tm="0">
                                          <p:val>
                                            <p:strVal val="#ppt_h"/>
                                          </p:val>
                                        </p:tav>
                                        <p:tav tm="100000">
                                          <p:val>
                                            <p:strVal val="#ppt_h"/>
                                          </p:val>
                                        </p:tav>
                                      </p:tavLst>
                                    </p:anim>
                                  </p:childTnLst>
                                </p:cTn>
                              </p:par>
                            </p:childTnLst>
                          </p:cTn>
                        </p:par>
                        <p:par>
                          <p:cTn id="159" fill="hold">
                            <p:stCondLst>
                              <p:cond delay="1000"/>
                            </p:stCondLst>
                            <p:childTnLst>
                              <p:par>
                                <p:cTn id="160" presetID="17" presetClass="entr" presetSubtype="8" fill="hold" grpId="0" nodeType="after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p:cTn id="162" dur="500" fill="hold"/>
                                        <p:tgtEl>
                                          <p:spTgt spid="41"/>
                                        </p:tgtEl>
                                        <p:attrNameLst>
                                          <p:attrName>ppt_x</p:attrName>
                                        </p:attrNameLst>
                                      </p:cBhvr>
                                      <p:tavLst>
                                        <p:tav tm="0">
                                          <p:val>
                                            <p:strVal val="#ppt_x-#ppt_w/2"/>
                                          </p:val>
                                        </p:tav>
                                        <p:tav tm="100000">
                                          <p:val>
                                            <p:strVal val="#ppt_x"/>
                                          </p:val>
                                        </p:tav>
                                      </p:tavLst>
                                    </p:anim>
                                    <p:anim calcmode="lin" valueType="num">
                                      <p:cBhvr>
                                        <p:cTn id="163" dur="500" fill="hold"/>
                                        <p:tgtEl>
                                          <p:spTgt spid="41"/>
                                        </p:tgtEl>
                                        <p:attrNameLst>
                                          <p:attrName>ppt_y</p:attrName>
                                        </p:attrNameLst>
                                      </p:cBhvr>
                                      <p:tavLst>
                                        <p:tav tm="0">
                                          <p:val>
                                            <p:strVal val="#ppt_y"/>
                                          </p:val>
                                        </p:tav>
                                        <p:tav tm="100000">
                                          <p:val>
                                            <p:strVal val="#ppt_y"/>
                                          </p:val>
                                        </p:tav>
                                      </p:tavLst>
                                    </p:anim>
                                    <p:anim calcmode="lin" valueType="num">
                                      <p:cBhvr>
                                        <p:cTn id="164" dur="500" fill="hold"/>
                                        <p:tgtEl>
                                          <p:spTgt spid="41"/>
                                        </p:tgtEl>
                                        <p:attrNameLst>
                                          <p:attrName>ppt_w</p:attrName>
                                        </p:attrNameLst>
                                      </p:cBhvr>
                                      <p:tavLst>
                                        <p:tav tm="0">
                                          <p:val>
                                            <p:fltVal val="0"/>
                                          </p:val>
                                        </p:tav>
                                        <p:tav tm="100000">
                                          <p:val>
                                            <p:strVal val="#ppt_w"/>
                                          </p:val>
                                        </p:tav>
                                      </p:tavLst>
                                    </p:anim>
                                    <p:anim calcmode="lin" valueType="num">
                                      <p:cBhvr>
                                        <p:cTn id="165" dur="500" fill="hold"/>
                                        <p:tgtEl>
                                          <p:spTgt spid="41"/>
                                        </p:tgtEl>
                                        <p:attrNameLst>
                                          <p:attrName>ppt_h</p:attrName>
                                        </p:attrNameLst>
                                      </p:cBhvr>
                                      <p:tavLst>
                                        <p:tav tm="0">
                                          <p:val>
                                            <p:strVal val="#ppt_h"/>
                                          </p:val>
                                        </p:tav>
                                        <p:tav tm="100000">
                                          <p:val>
                                            <p:strVal val="#ppt_h"/>
                                          </p:val>
                                        </p:tav>
                                      </p:tavLst>
                                    </p:anim>
                                  </p:childTnLst>
                                </p:cTn>
                              </p:par>
                              <p:par>
                                <p:cTn id="166" presetID="17" presetClass="entr" presetSubtype="8" fill="hold" grpId="0" nodeType="withEffect">
                                  <p:stCondLst>
                                    <p:cond delay="0"/>
                                  </p:stCondLst>
                                  <p:childTnLst>
                                    <p:set>
                                      <p:cBhvr>
                                        <p:cTn id="167" dur="1" fill="hold">
                                          <p:stCondLst>
                                            <p:cond delay="0"/>
                                          </p:stCondLst>
                                        </p:cTn>
                                        <p:tgtEl>
                                          <p:spTgt spid="40"/>
                                        </p:tgtEl>
                                        <p:attrNameLst>
                                          <p:attrName>style.visibility</p:attrName>
                                        </p:attrNameLst>
                                      </p:cBhvr>
                                      <p:to>
                                        <p:strVal val="visible"/>
                                      </p:to>
                                    </p:set>
                                    <p:anim calcmode="lin" valueType="num">
                                      <p:cBhvr>
                                        <p:cTn id="168" dur="500" fill="hold"/>
                                        <p:tgtEl>
                                          <p:spTgt spid="40"/>
                                        </p:tgtEl>
                                        <p:attrNameLst>
                                          <p:attrName>ppt_x</p:attrName>
                                        </p:attrNameLst>
                                      </p:cBhvr>
                                      <p:tavLst>
                                        <p:tav tm="0">
                                          <p:val>
                                            <p:strVal val="#ppt_x-#ppt_w/2"/>
                                          </p:val>
                                        </p:tav>
                                        <p:tav tm="100000">
                                          <p:val>
                                            <p:strVal val="#ppt_x"/>
                                          </p:val>
                                        </p:tav>
                                      </p:tavLst>
                                    </p:anim>
                                    <p:anim calcmode="lin" valueType="num">
                                      <p:cBhvr>
                                        <p:cTn id="169" dur="500" fill="hold"/>
                                        <p:tgtEl>
                                          <p:spTgt spid="40"/>
                                        </p:tgtEl>
                                        <p:attrNameLst>
                                          <p:attrName>ppt_y</p:attrName>
                                        </p:attrNameLst>
                                      </p:cBhvr>
                                      <p:tavLst>
                                        <p:tav tm="0">
                                          <p:val>
                                            <p:strVal val="#ppt_y"/>
                                          </p:val>
                                        </p:tav>
                                        <p:tav tm="100000">
                                          <p:val>
                                            <p:strVal val="#ppt_y"/>
                                          </p:val>
                                        </p:tav>
                                      </p:tavLst>
                                    </p:anim>
                                    <p:anim calcmode="lin" valueType="num">
                                      <p:cBhvr>
                                        <p:cTn id="170" dur="500" fill="hold"/>
                                        <p:tgtEl>
                                          <p:spTgt spid="40"/>
                                        </p:tgtEl>
                                        <p:attrNameLst>
                                          <p:attrName>ppt_w</p:attrName>
                                        </p:attrNameLst>
                                      </p:cBhvr>
                                      <p:tavLst>
                                        <p:tav tm="0">
                                          <p:val>
                                            <p:fltVal val="0"/>
                                          </p:val>
                                        </p:tav>
                                        <p:tav tm="100000">
                                          <p:val>
                                            <p:strVal val="#ppt_w"/>
                                          </p:val>
                                        </p:tav>
                                      </p:tavLst>
                                    </p:anim>
                                    <p:anim calcmode="lin" valueType="num">
                                      <p:cBhvr>
                                        <p:cTn id="171" dur="500" fill="hold"/>
                                        <p:tgtEl>
                                          <p:spTgt spid="40"/>
                                        </p:tgtEl>
                                        <p:attrNameLst>
                                          <p:attrName>ppt_h</p:attrName>
                                        </p:attrNameLst>
                                      </p:cBhvr>
                                      <p:tavLst>
                                        <p:tav tm="0">
                                          <p:val>
                                            <p:strVal val="#ppt_h"/>
                                          </p:val>
                                        </p:tav>
                                        <p:tav tm="100000">
                                          <p:val>
                                            <p:strVal val="#ppt_h"/>
                                          </p:val>
                                        </p:tav>
                                      </p:tavLst>
                                    </p:anim>
                                  </p:childTnLst>
                                </p:cTn>
                              </p:par>
                              <p:par>
                                <p:cTn id="172" presetID="17" presetClass="entr" presetSubtype="8" fill="hold" grpId="0" nodeType="withEffect">
                                  <p:stCondLst>
                                    <p:cond delay="0"/>
                                  </p:stCondLst>
                                  <p:childTnLst>
                                    <p:set>
                                      <p:cBhvr>
                                        <p:cTn id="173" dur="1" fill="hold">
                                          <p:stCondLst>
                                            <p:cond delay="0"/>
                                          </p:stCondLst>
                                        </p:cTn>
                                        <p:tgtEl>
                                          <p:spTgt spid="39"/>
                                        </p:tgtEl>
                                        <p:attrNameLst>
                                          <p:attrName>style.visibility</p:attrName>
                                        </p:attrNameLst>
                                      </p:cBhvr>
                                      <p:to>
                                        <p:strVal val="visible"/>
                                      </p:to>
                                    </p:set>
                                    <p:anim calcmode="lin" valueType="num">
                                      <p:cBhvr>
                                        <p:cTn id="174" dur="500" fill="hold"/>
                                        <p:tgtEl>
                                          <p:spTgt spid="39"/>
                                        </p:tgtEl>
                                        <p:attrNameLst>
                                          <p:attrName>ppt_x</p:attrName>
                                        </p:attrNameLst>
                                      </p:cBhvr>
                                      <p:tavLst>
                                        <p:tav tm="0">
                                          <p:val>
                                            <p:strVal val="#ppt_x-#ppt_w/2"/>
                                          </p:val>
                                        </p:tav>
                                        <p:tav tm="100000">
                                          <p:val>
                                            <p:strVal val="#ppt_x"/>
                                          </p:val>
                                        </p:tav>
                                      </p:tavLst>
                                    </p:anim>
                                    <p:anim calcmode="lin" valueType="num">
                                      <p:cBhvr>
                                        <p:cTn id="175" dur="500" fill="hold"/>
                                        <p:tgtEl>
                                          <p:spTgt spid="39"/>
                                        </p:tgtEl>
                                        <p:attrNameLst>
                                          <p:attrName>ppt_y</p:attrName>
                                        </p:attrNameLst>
                                      </p:cBhvr>
                                      <p:tavLst>
                                        <p:tav tm="0">
                                          <p:val>
                                            <p:strVal val="#ppt_y"/>
                                          </p:val>
                                        </p:tav>
                                        <p:tav tm="100000">
                                          <p:val>
                                            <p:strVal val="#ppt_y"/>
                                          </p:val>
                                        </p:tav>
                                      </p:tavLst>
                                    </p:anim>
                                    <p:anim calcmode="lin" valueType="num">
                                      <p:cBhvr>
                                        <p:cTn id="176" dur="500" fill="hold"/>
                                        <p:tgtEl>
                                          <p:spTgt spid="39"/>
                                        </p:tgtEl>
                                        <p:attrNameLst>
                                          <p:attrName>ppt_w</p:attrName>
                                        </p:attrNameLst>
                                      </p:cBhvr>
                                      <p:tavLst>
                                        <p:tav tm="0">
                                          <p:val>
                                            <p:fltVal val="0"/>
                                          </p:val>
                                        </p:tav>
                                        <p:tav tm="100000">
                                          <p:val>
                                            <p:strVal val="#ppt_w"/>
                                          </p:val>
                                        </p:tav>
                                      </p:tavLst>
                                    </p:anim>
                                    <p:anim calcmode="lin" valueType="num">
                                      <p:cBhvr>
                                        <p:cTn id="177" dur="500" fill="hold"/>
                                        <p:tgtEl>
                                          <p:spTgt spid="39"/>
                                        </p:tgtEl>
                                        <p:attrNameLst>
                                          <p:attrName>ppt_h</p:attrName>
                                        </p:attrNameLst>
                                      </p:cBhvr>
                                      <p:tavLst>
                                        <p:tav tm="0">
                                          <p:val>
                                            <p:strVal val="#ppt_h"/>
                                          </p:val>
                                        </p:tav>
                                        <p:tav tm="100000">
                                          <p:val>
                                            <p:strVal val="#ppt_h"/>
                                          </p:val>
                                        </p:tav>
                                      </p:tavLst>
                                    </p:anim>
                                  </p:childTnLst>
                                </p:cTn>
                              </p:par>
                              <p:par>
                                <p:cTn id="178" presetID="10" presetClass="exit" presetSubtype="0" fill="hold" nodeType="withEffect">
                                  <p:stCondLst>
                                    <p:cond delay="0"/>
                                  </p:stCondLst>
                                  <p:childTnLst>
                                    <p:animEffect transition="out" filter="fade">
                                      <p:cBhvr>
                                        <p:cTn id="179" dur="1000"/>
                                        <p:tgtEl>
                                          <p:spTgt spid="16"/>
                                        </p:tgtEl>
                                      </p:cBhvr>
                                    </p:animEffect>
                                    <p:set>
                                      <p:cBhvr>
                                        <p:cTn id="180" dur="1" fill="hold">
                                          <p:stCondLst>
                                            <p:cond delay="9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181" restart="whenNotActive" fill="hold" evtFilter="cancelBubble" nodeType="interactiveSeq">
                <p:stCondLst>
                  <p:cond evt="onClick" delay="0">
                    <p:tgtEl>
                      <p:spTgt spid="39"/>
                    </p:tgtEl>
                  </p:cond>
                </p:stCondLst>
                <p:endSync evt="end" delay="0">
                  <p:rtn val="all"/>
                </p:endSync>
                <p:childTnLst>
                  <p:par>
                    <p:cTn id="182" fill="hold">
                      <p:stCondLst>
                        <p:cond delay="0"/>
                      </p:stCondLst>
                      <p:childTnLst>
                        <p:par>
                          <p:cTn id="183" fill="hold">
                            <p:stCondLst>
                              <p:cond delay="0"/>
                            </p:stCondLst>
                            <p:childTnLst>
                              <p:par>
                                <p:cTn id="184" presetID="1" presetClass="mediacall" presetSubtype="0" fill="hold" nodeType="clickEffect">
                                  <p:stCondLst>
                                    <p:cond delay="0"/>
                                  </p:stCondLst>
                                  <p:childTnLst>
                                    <p:cmd type="call" cmd="playFrom(0.0)">
                                      <p:cBhvr>
                                        <p:cTn id="185" dur="1280" fill="hold"/>
                                        <p:tgtEl>
                                          <p:spTgt spid="62"/>
                                        </p:tgtEl>
                                      </p:cBhvr>
                                    </p:cmd>
                                  </p:childTnLst>
                                </p:cTn>
                              </p:par>
                            </p:childTnLst>
                          </p:cTn>
                        </p:par>
                        <p:par>
                          <p:cTn id="186" fill="hold">
                            <p:stCondLst>
                              <p:cond delay="1280"/>
                            </p:stCondLst>
                            <p:childTnLst>
                              <p:par>
                                <p:cTn id="187" presetID="10" presetClass="exit" presetSubtype="0" fill="hold" grpId="1" nodeType="afterEffect">
                                  <p:stCondLst>
                                    <p:cond delay="0"/>
                                  </p:stCondLst>
                                  <p:childTnLst>
                                    <p:animEffect transition="out" filter="fade">
                                      <p:cBhvr>
                                        <p:cTn id="188" dur="500"/>
                                        <p:tgtEl>
                                          <p:spTgt spid="33"/>
                                        </p:tgtEl>
                                      </p:cBhvr>
                                    </p:animEffect>
                                    <p:set>
                                      <p:cBhvr>
                                        <p:cTn id="189" dur="1" fill="hold">
                                          <p:stCondLst>
                                            <p:cond delay="499"/>
                                          </p:stCondLst>
                                        </p:cTn>
                                        <p:tgtEl>
                                          <p:spTgt spid="33"/>
                                        </p:tgtEl>
                                        <p:attrNameLst>
                                          <p:attrName>style.visibility</p:attrName>
                                        </p:attrNameLst>
                                      </p:cBhvr>
                                      <p:to>
                                        <p:strVal val="hidden"/>
                                      </p:to>
                                    </p:set>
                                  </p:childTnLst>
                                </p:cTn>
                              </p:par>
                              <p:par>
                                <p:cTn id="190" presetID="10" presetClass="exit" presetSubtype="0" fill="hold" grpId="1" nodeType="withEffect">
                                  <p:stCondLst>
                                    <p:cond delay="0"/>
                                  </p:stCondLst>
                                  <p:childTnLst>
                                    <p:animEffect transition="out" filter="fade">
                                      <p:cBhvr>
                                        <p:cTn id="191" dur="500"/>
                                        <p:tgtEl>
                                          <p:spTgt spid="39"/>
                                        </p:tgtEl>
                                      </p:cBhvr>
                                    </p:animEffect>
                                    <p:set>
                                      <p:cBhvr>
                                        <p:cTn id="192" dur="1" fill="hold">
                                          <p:stCondLst>
                                            <p:cond delay="499"/>
                                          </p:stCondLst>
                                        </p:cTn>
                                        <p:tgtEl>
                                          <p:spTgt spid="39"/>
                                        </p:tgtEl>
                                        <p:attrNameLst>
                                          <p:attrName>style.visibility</p:attrName>
                                        </p:attrNameLst>
                                      </p:cBhvr>
                                      <p:to>
                                        <p:strVal val="hidden"/>
                                      </p:to>
                                    </p:set>
                                  </p:childTnLst>
                                </p:cTn>
                              </p:par>
                              <p:par>
                                <p:cTn id="193" presetID="10" presetClass="exit" presetSubtype="0" fill="hold" grpId="1" nodeType="withEffect">
                                  <p:stCondLst>
                                    <p:cond delay="0"/>
                                  </p:stCondLst>
                                  <p:childTnLst>
                                    <p:animEffect transition="out" filter="fade">
                                      <p:cBhvr>
                                        <p:cTn id="194" dur="500"/>
                                        <p:tgtEl>
                                          <p:spTgt spid="40"/>
                                        </p:tgtEl>
                                      </p:cBhvr>
                                    </p:animEffect>
                                    <p:set>
                                      <p:cBhvr>
                                        <p:cTn id="195" dur="1" fill="hold">
                                          <p:stCondLst>
                                            <p:cond delay="499"/>
                                          </p:stCondLst>
                                        </p:cTn>
                                        <p:tgtEl>
                                          <p:spTgt spid="40"/>
                                        </p:tgtEl>
                                        <p:attrNameLst>
                                          <p:attrName>style.visibility</p:attrName>
                                        </p:attrNameLst>
                                      </p:cBhvr>
                                      <p:to>
                                        <p:strVal val="hidden"/>
                                      </p:to>
                                    </p:set>
                                  </p:childTnLst>
                                </p:cTn>
                              </p:par>
                              <p:par>
                                <p:cTn id="196" presetID="10" presetClass="exit" presetSubtype="0" fill="hold" grpId="1" nodeType="withEffect">
                                  <p:stCondLst>
                                    <p:cond delay="0"/>
                                  </p:stCondLst>
                                  <p:childTnLst>
                                    <p:animEffect transition="out" filter="fade">
                                      <p:cBhvr>
                                        <p:cTn id="197" dur="500"/>
                                        <p:tgtEl>
                                          <p:spTgt spid="41"/>
                                        </p:tgtEl>
                                      </p:cBhvr>
                                    </p:animEffect>
                                    <p:set>
                                      <p:cBhvr>
                                        <p:cTn id="198" dur="1" fill="hold">
                                          <p:stCondLst>
                                            <p:cond delay="499"/>
                                          </p:stCondLst>
                                        </p:cTn>
                                        <p:tgtEl>
                                          <p:spTgt spid="41"/>
                                        </p:tgtEl>
                                        <p:attrNameLst>
                                          <p:attrName>style.visibility</p:attrName>
                                        </p:attrNameLst>
                                      </p:cBhvr>
                                      <p:to>
                                        <p:strVal val="hidden"/>
                                      </p:to>
                                    </p:set>
                                  </p:childTnLst>
                                </p:cTn>
                              </p:par>
                              <p:par>
                                <p:cTn id="199" presetID="10" presetClass="entr" presetSubtype="0" fill="hold" nodeType="withEffect">
                                  <p:stCondLst>
                                    <p:cond delay="0"/>
                                  </p:stCondLst>
                                  <p:childTnLst>
                                    <p:set>
                                      <p:cBhvr>
                                        <p:cTn id="200" dur="1" fill="hold">
                                          <p:stCondLst>
                                            <p:cond delay="0"/>
                                          </p:stCondLst>
                                        </p:cTn>
                                        <p:tgtEl>
                                          <p:spTgt spid="7"/>
                                        </p:tgtEl>
                                        <p:attrNameLst>
                                          <p:attrName>style.visibility</p:attrName>
                                        </p:attrNameLst>
                                      </p:cBhvr>
                                      <p:to>
                                        <p:strVal val="visible"/>
                                      </p:to>
                                    </p:set>
                                    <p:animEffect transition="in" filter="fade">
                                      <p:cBhvr>
                                        <p:cTn id="201" dur="2000"/>
                                        <p:tgtEl>
                                          <p:spTgt spid="7"/>
                                        </p:tgtEl>
                                      </p:cBhvr>
                                    </p:animEffect>
                                  </p:childTnLst>
                                </p:cTn>
                              </p:par>
                            </p:childTnLst>
                          </p:cTn>
                        </p:par>
                      </p:childTnLst>
                    </p:cTn>
                  </p:par>
                </p:childTnLst>
              </p:cTn>
              <p:nextCondLst>
                <p:cond evt="onClick" delay="0">
                  <p:tgtEl>
                    <p:spTgt spid="39"/>
                  </p:tgtEl>
                </p:cond>
              </p:nextCondLst>
            </p:seq>
            <p:seq concurrent="1" nextAc="seek">
              <p:cTn id="202" restart="whenNotActive" fill="hold" evtFilter="cancelBubble" nodeType="interactiveSeq">
                <p:stCondLst>
                  <p:cond evt="onClick" delay="0">
                    <p:tgtEl>
                      <p:spTgt spid="40"/>
                    </p:tgtEl>
                  </p:cond>
                </p:stCondLst>
                <p:endSync evt="end" delay="0">
                  <p:rtn val="all"/>
                </p:endSync>
                <p:childTnLst>
                  <p:par>
                    <p:cTn id="203" fill="hold">
                      <p:stCondLst>
                        <p:cond delay="0"/>
                      </p:stCondLst>
                      <p:childTnLst>
                        <p:par>
                          <p:cTn id="204" fill="hold">
                            <p:stCondLst>
                              <p:cond delay="0"/>
                            </p:stCondLst>
                            <p:childTnLst>
                              <p:par>
                                <p:cTn id="205" presetID="2" presetClass="exit" presetSubtype="2" fill="hold" grpId="2" nodeType="clickEffect">
                                  <p:stCondLst>
                                    <p:cond delay="0"/>
                                  </p:stCondLst>
                                  <p:childTnLst>
                                    <p:anim calcmode="lin" valueType="num">
                                      <p:cBhvr additive="base">
                                        <p:cTn id="206" dur="500"/>
                                        <p:tgtEl>
                                          <p:spTgt spid="33"/>
                                        </p:tgtEl>
                                        <p:attrNameLst>
                                          <p:attrName>ppt_x</p:attrName>
                                        </p:attrNameLst>
                                      </p:cBhvr>
                                      <p:tavLst>
                                        <p:tav tm="0">
                                          <p:val>
                                            <p:strVal val="ppt_x"/>
                                          </p:val>
                                        </p:tav>
                                        <p:tav tm="100000">
                                          <p:val>
                                            <p:strVal val="1+ppt_w/2"/>
                                          </p:val>
                                        </p:tav>
                                      </p:tavLst>
                                    </p:anim>
                                    <p:anim calcmode="lin" valueType="num">
                                      <p:cBhvr additive="base">
                                        <p:cTn id="207" dur="500"/>
                                        <p:tgtEl>
                                          <p:spTgt spid="33"/>
                                        </p:tgtEl>
                                        <p:attrNameLst>
                                          <p:attrName>ppt_y</p:attrName>
                                        </p:attrNameLst>
                                      </p:cBhvr>
                                      <p:tavLst>
                                        <p:tav tm="0">
                                          <p:val>
                                            <p:strVal val="ppt_y"/>
                                          </p:val>
                                        </p:tav>
                                        <p:tav tm="100000">
                                          <p:val>
                                            <p:strVal val="ppt_y"/>
                                          </p:val>
                                        </p:tav>
                                      </p:tavLst>
                                    </p:anim>
                                    <p:set>
                                      <p:cBhvr>
                                        <p:cTn id="208" dur="1" fill="hold">
                                          <p:stCondLst>
                                            <p:cond delay="499"/>
                                          </p:stCondLst>
                                        </p:cTn>
                                        <p:tgtEl>
                                          <p:spTgt spid="33"/>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500"/>
                                        <p:tgtEl>
                                          <p:spTgt spid="39"/>
                                        </p:tgtEl>
                                        <p:attrNameLst>
                                          <p:attrName>ppt_x</p:attrName>
                                        </p:attrNameLst>
                                      </p:cBhvr>
                                      <p:tavLst>
                                        <p:tav tm="0">
                                          <p:val>
                                            <p:strVal val="ppt_x"/>
                                          </p:val>
                                        </p:tav>
                                        <p:tav tm="100000">
                                          <p:val>
                                            <p:strVal val="1+ppt_w/2"/>
                                          </p:val>
                                        </p:tav>
                                      </p:tavLst>
                                    </p:anim>
                                    <p:anim calcmode="lin" valueType="num">
                                      <p:cBhvr additive="base">
                                        <p:cTn id="211" dur="500"/>
                                        <p:tgtEl>
                                          <p:spTgt spid="39"/>
                                        </p:tgtEl>
                                        <p:attrNameLst>
                                          <p:attrName>ppt_y</p:attrName>
                                        </p:attrNameLst>
                                      </p:cBhvr>
                                      <p:tavLst>
                                        <p:tav tm="0">
                                          <p:val>
                                            <p:strVal val="ppt_y"/>
                                          </p:val>
                                        </p:tav>
                                        <p:tav tm="100000">
                                          <p:val>
                                            <p:strVal val="ppt_y"/>
                                          </p:val>
                                        </p:tav>
                                      </p:tavLst>
                                    </p:anim>
                                    <p:set>
                                      <p:cBhvr>
                                        <p:cTn id="212" dur="1" fill="hold">
                                          <p:stCondLst>
                                            <p:cond delay="499"/>
                                          </p:stCondLst>
                                        </p:cTn>
                                        <p:tgtEl>
                                          <p:spTgt spid="3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500"/>
                                        <p:tgtEl>
                                          <p:spTgt spid="40"/>
                                        </p:tgtEl>
                                        <p:attrNameLst>
                                          <p:attrName>ppt_x</p:attrName>
                                        </p:attrNameLst>
                                      </p:cBhvr>
                                      <p:tavLst>
                                        <p:tav tm="0">
                                          <p:val>
                                            <p:strVal val="ppt_x"/>
                                          </p:val>
                                        </p:tav>
                                        <p:tav tm="100000">
                                          <p:val>
                                            <p:strVal val="1+ppt_w/2"/>
                                          </p:val>
                                        </p:tav>
                                      </p:tavLst>
                                    </p:anim>
                                    <p:anim calcmode="lin" valueType="num">
                                      <p:cBhvr additive="base">
                                        <p:cTn id="215" dur="500"/>
                                        <p:tgtEl>
                                          <p:spTgt spid="40"/>
                                        </p:tgtEl>
                                        <p:attrNameLst>
                                          <p:attrName>ppt_y</p:attrName>
                                        </p:attrNameLst>
                                      </p:cBhvr>
                                      <p:tavLst>
                                        <p:tav tm="0">
                                          <p:val>
                                            <p:strVal val="ppt_y"/>
                                          </p:val>
                                        </p:tav>
                                        <p:tav tm="100000">
                                          <p:val>
                                            <p:strVal val="ppt_y"/>
                                          </p:val>
                                        </p:tav>
                                      </p:tavLst>
                                    </p:anim>
                                    <p:set>
                                      <p:cBhvr>
                                        <p:cTn id="216" dur="1" fill="hold">
                                          <p:stCondLst>
                                            <p:cond delay="499"/>
                                          </p:stCondLst>
                                        </p:cTn>
                                        <p:tgtEl>
                                          <p:spTgt spid="40"/>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500"/>
                                        <p:tgtEl>
                                          <p:spTgt spid="41"/>
                                        </p:tgtEl>
                                        <p:attrNameLst>
                                          <p:attrName>ppt_x</p:attrName>
                                        </p:attrNameLst>
                                      </p:cBhvr>
                                      <p:tavLst>
                                        <p:tav tm="0">
                                          <p:val>
                                            <p:strVal val="ppt_x"/>
                                          </p:val>
                                        </p:tav>
                                        <p:tav tm="100000">
                                          <p:val>
                                            <p:strVal val="1+ppt_w/2"/>
                                          </p:val>
                                        </p:tav>
                                      </p:tavLst>
                                    </p:anim>
                                    <p:anim calcmode="lin" valueType="num">
                                      <p:cBhvr additive="base">
                                        <p:cTn id="219" dur="500"/>
                                        <p:tgtEl>
                                          <p:spTgt spid="41"/>
                                        </p:tgtEl>
                                        <p:attrNameLst>
                                          <p:attrName>ppt_y</p:attrName>
                                        </p:attrNameLst>
                                      </p:cBhvr>
                                      <p:tavLst>
                                        <p:tav tm="0">
                                          <p:val>
                                            <p:strVal val="ppt_y"/>
                                          </p:val>
                                        </p:tav>
                                        <p:tav tm="100000">
                                          <p:val>
                                            <p:strVal val="ppt_y"/>
                                          </p:val>
                                        </p:tav>
                                      </p:tavLst>
                                    </p:anim>
                                    <p:set>
                                      <p:cBhvr>
                                        <p:cTn id="220" dur="1" fill="hold">
                                          <p:stCondLst>
                                            <p:cond delay="4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0"/>
                  </p:tgtEl>
                </p:cond>
              </p:nextCondLst>
            </p:seq>
            <p:seq concurrent="1" nextAc="seek">
              <p:cTn id="221" restart="whenNotActive" fill="hold" evtFilter="cancelBubble" nodeType="interactiveSeq">
                <p:stCondLst>
                  <p:cond evt="onClick" delay="0">
                    <p:tgtEl>
                      <p:spTgt spid="41"/>
                    </p:tgtEl>
                  </p:cond>
                </p:stCondLst>
                <p:endSync evt="end" delay="0">
                  <p:rtn val="all"/>
                </p:endSync>
                <p:childTnLst>
                  <p:par>
                    <p:cTn id="222" fill="hold">
                      <p:stCondLst>
                        <p:cond delay="0"/>
                      </p:stCondLst>
                      <p:childTnLst>
                        <p:par>
                          <p:cTn id="223" fill="hold">
                            <p:stCondLst>
                              <p:cond delay="0"/>
                            </p:stCondLst>
                            <p:childTnLst>
                              <p:par>
                                <p:cTn id="224" presetID="2" presetClass="exit" presetSubtype="2" fill="hold" grpId="3" nodeType="clickEffect">
                                  <p:stCondLst>
                                    <p:cond delay="0"/>
                                  </p:stCondLst>
                                  <p:childTnLst>
                                    <p:anim calcmode="lin" valueType="num">
                                      <p:cBhvr additive="base">
                                        <p:cTn id="225" dur="500"/>
                                        <p:tgtEl>
                                          <p:spTgt spid="33"/>
                                        </p:tgtEl>
                                        <p:attrNameLst>
                                          <p:attrName>ppt_x</p:attrName>
                                        </p:attrNameLst>
                                      </p:cBhvr>
                                      <p:tavLst>
                                        <p:tav tm="0">
                                          <p:val>
                                            <p:strVal val="ppt_x"/>
                                          </p:val>
                                        </p:tav>
                                        <p:tav tm="100000">
                                          <p:val>
                                            <p:strVal val="1+ppt_w/2"/>
                                          </p:val>
                                        </p:tav>
                                      </p:tavLst>
                                    </p:anim>
                                    <p:anim calcmode="lin" valueType="num">
                                      <p:cBhvr additive="base">
                                        <p:cTn id="226" dur="500"/>
                                        <p:tgtEl>
                                          <p:spTgt spid="33"/>
                                        </p:tgtEl>
                                        <p:attrNameLst>
                                          <p:attrName>ppt_y</p:attrName>
                                        </p:attrNameLst>
                                      </p:cBhvr>
                                      <p:tavLst>
                                        <p:tav tm="0">
                                          <p:val>
                                            <p:strVal val="ppt_y"/>
                                          </p:val>
                                        </p:tav>
                                        <p:tav tm="100000">
                                          <p:val>
                                            <p:strVal val="ppt_y"/>
                                          </p:val>
                                        </p:tav>
                                      </p:tavLst>
                                    </p:anim>
                                    <p:set>
                                      <p:cBhvr>
                                        <p:cTn id="227" dur="1" fill="hold">
                                          <p:stCondLst>
                                            <p:cond delay="499"/>
                                          </p:stCondLst>
                                        </p:cTn>
                                        <p:tgtEl>
                                          <p:spTgt spid="33"/>
                                        </p:tgtEl>
                                        <p:attrNameLst>
                                          <p:attrName>style.visibility</p:attrName>
                                        </p:attrNameLst>
                                      </p:cBhvr>
                                      <p:to>
                                        <p:strVal val="hidden"/>
                                      </p:to>
                                    </p:set>
                                  </p:childTnLst>
                                </p:cTn>
                              </p:par>
                              <p:par>
                                <p:cTn id="228" presetID="2" presetClass="exit" presetSubtype="2" fill="hold" grpId="3" nodeType="withEffect">
                                  <p:stCondLst>
                                    <p:cond delay="0"/>
                                  </p:stCondLst>
                                  <p:childTnLst>
                                    <p:anim calcmode="lin" valueType="num">
                                      <p:cBhvr additive="base">
                                        <p:cTn id="229" dur="500"/>
                                        <p:tgtEl>
                                          <p:spTgt spid="39"/>
                                        </p:tgtEl>
                                        <p:attrNameLst>
                                          <p:attrName>ppt_x</p:attrName>
                                        </p:attrNameLst>
                                      </p:cBhvr>
                                      <p:tavLst>
                                        <p:tav tm="0">
                                          <p:val>
                                            <p:strVal val="ppt_x"/>
                                          </p:val>
                                        </p:tav>
                                        <p:tav tm="100000">
                                          <p:val>
                                            <p:strVal val="1+ppt_w/2"/>
                                          </p:val>
                                        </p:tav>
                                      </p:tavLst>
                                    </p:anim>
                                    <p:anim calcmode="lin" valueType="num">
                                      <p:cBhvr additive="base">
                                        <p:cTn id="230" dur="500"/>
                                        <p:tgtEl>
                                          <p:spTgt spid="39"/>
                                        </p:tgtEl>
                                        <p:attrNameLst>
                                          <p:attrName>ppt_y</p:attrName>
                                        </p:attrNameLst>
                                      </p:cBhvr>
                                      <p:tavLst>
                                        <p:tav tm="0">
                                          <p:val>
                                            <p:strVal val="ppt_y"/>
                                          </p:val>
                                        </p:tav>
                                        <p:tav tm="100000">
                                          <p:val>
                                            <p:strVal val="ppt_y"/>
                                          </p:val>
                                        </p:tav>
                                      </p:tavLst>
                                    </p:anim>
                                    <p:set>
                                      <p:cBhvr>
                                        <p:cTn id="231" dur="1" fill="hold">
                                          <p:stCondLst>
                                            <p:cond delay="499"/>
                                          </p:stCondLst>
                                        </p:cTn>
                                        <p:tgtEl>
                                          <p:spTgt spid="39"/>
                                        </p:tgtEl>
                                        <p:attrNameLst>
                                          <p:attrName>style.visibility</p:attrName>
                                        </p:attrNameLst>
                                      </p:cBhvr>
                                      <p:to>
                                        <p:strVal val="hidden"/>
                                      </p:to>
                                    </p:set>
                                  </p:childTnLst>
                                </p:cTn>
                              </p:par>
                              <p:par>
                                <p:cTn id="232" presetID="2" presetClass="exit" presetSubtype="2" fill="hold" grpId="3" nodeType="withEffect">
                                  <p:stCondLst>
                                    <p:cond delay="0"/>
                                  </p:stCondLst>
                                  <p:childTnLst>
                                    <p:anim calcmode="lin" valueType="num">
                                      <p:cBhvr additive="base">
                                        <p:cTn id="233" dur="500"/>
                                        <p:tgtEl>
                                          <p:spTgt spid="40"/>
                                        </p:tgtEl>
                                        <p:attrNameLst>
                                          <p:attrName>ppt_x</p:attrName>
                                        </p:attrNameLst>
                                      </p:cBhvr>
                                      <p:tavLst>
                                        <p:tav tm="0">
                                          <p:val>
                                            <p:strVal val="ppt_x"/>
                                          </p:val>
                                        </p:tav>
                                        <p:tav tm="100000">
                                          <p:val>
                                            <p:strVal val="1+ppt_w/2"/>
                                          </p:val>
                                        </p:tav>
                                      </p:tavLst>
                                    </p:anim>
                                    <p:anim calcmode="lin" valueType="num">
                                      <p:cBhvr additive="base">
                                        <p:cTn id="234" dur="500"/>
                                        <p:tgtEl>
                                          <p:spTgt spid="40"/>
                                        </p:tgtEl>
                                        <p:attrNameLst>
                                          <p:attrName>ppt_y</p:attrName>
                                        </p:attrNameLst>
                                      </p:cBhvr>
                                      <p:tavLst>
                                        <p:tav tm="0">
                                          <p:val>
                                            <p:strVal val="ppt_y"/>
                                          </p:val>
                                        </p:tav>
                                        <p:tav tm="100000">
                                          <p:val>
                                            <p:strVal val="ppt_y"/>
                                          </p:val>
                                        </p:tav>
                                      </p:tavLst>
                                    </p:anim>
                                    <p:set>
                                      <p:cBhvr>
                                        <p:cTn id="235" dur="1" fill="hold">
                                          <p:stCondLst>
                                            <p:cond delay="499"/>
                                          </p:stCondLst>
                                        </p:cTn>
                                        <p:tgtEl>
                                          <p:spTgt spid="40"/>
                                        </p:tgtEl>
                                        <p:attrNameLst>
                                          <p:attrName>style.visibility</p:attrName>
                                        </p:attrNameLst>
                                      </p:cBhvr>
                                      <p:to>
                                        <p:strVal val="hidden"/>
                                      </p:to>
                                    </p:set>
                                  </p:childTnLst>
                                </p:cTn>
                              </p:par>
                              <p:par>
                                <p:cTn id="236" presetID="2" presetClass="exit" presetSubtype="2" fill="hold" grpId="3" nodeType="withEffect">
                                  <p:stCondLst>
                                    <p:cond delay="0"/>
                                  </p:stCondLst>
                                  <p:childTnLst>
                                    <p:anim calcmode="lin" valueType="num">
                                      <p:cBhvr additive="base">
                                        <p:cTn id="237" dur="500"/>
                                        <p:tgtEl>
                                          <p:spTgt spid="41"/>
                                        </p:tgtEl>
                                        <p:attrNameLst>
                                          <p:attrName>ppt_x</p:attrName>
                                        </p:attrNameLst>
                                      </p:cBhvr>
                                      <p:tavLst>
                                        <p:tav tm="0">
                                          <p:val>
                                            <p:strVal val="ppt_x"/>
                                          </p:val>
                                        </p:tav>
                                        <p:tav tm="100000">
                                          <p:val>
                                            <p:strVal val="1+ppt_w/2"/>
                                          </p:val>
                                        </p:tav>
                                      </p:tavLst>
                                    </p:anim>
                                    <p:anim calcmode="lin" valueType="num">
                                      <p:cBhvr additive="base">
                                        <p:cTn id="238" dur="500"/>
                                        <p:tgtEl>
                                          <p:spTgt spid="41"/>
                                        </p:tgtEl>
                                        <p:attrNameLst>
                                          <p:attrName>ppt_y</p:attrName>
                                        </p:attrNameLst>
                                      </p:cBhvr>
                                      <p:tavLst>
                                        <p:tav tm="0">
                                          <p:val>
                                            <p:strVal val="ppt_y"/>
                                          </p:val>
                                        </p:tav>
                                        <p:tav tm="100000">
                                          <p:val>
                                            <p:strVal val="ppt_y"/>
                                          </p:val>
                                        </p:tav>
                                      </p:tavLst>
                                    </p:anim>
                                    <p:set>
                                      <p:cBhvr>
                                        <p:cTn id="239" dur="1" fill="hold">
                                          <p:stCondLst>
                                            <p:cond delay="4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240" restart="whenNotActive" fill="hold" evtFilter="cancelBubble" nodeType="interactiveSeq">
                <p:stCondLst>
                  <p:cond evt="onClick" delay="0">
                    <p:tgtEl>
                      <p:spTgt spid="23"/>
                    </p:tgtEl>
                  </p:cond>
                </p:stCondLst>
                <p:endSync evt="end" delay="0">
                  <p:rtn val="all"/>
                </p:endSync>
                <p:childTnLst>
                  <p:par>
                    <p:cTn id="241" fill="hold">
                      <p:stCondLst>
                        <p:cond delay="0"/>
                      </p:stCondLst>
                      <p:childTnLst>
                        <p:par>
                          <p:cTn id="242" fill="hold">
                            <p:stCondLst>
                              <p:cond delay="0"/>
                            </p:stCondLst>
                            <p:childTnLst>
                              <p:par>
                                <p:cTn id="243" presetID="17" presetClass="entr" presetSubtype="8" fill="hold" grpId="0" nodeType="clickEffect">
                                  <p:stCondLst>
                                    <p:cond delay="0"/>
                                  </p:stCondLst>
                                  <p:childTnLst>
                                    <p:set>
                                      <p:cBhvr>
                                        <p:cTn id="244" dur="1" fill="hold">
                                          <p:stCondLst>
                                            <p:cond delay="0"/>
                                          </p:stCondLst>
                                        </p:cTn>
                                        <p:tgtEl>
                                          <p:spTgt spid="36"/>
                                        </p:tgtEl>
                                        <p:attrNameLst>
                                          <p:attrName>style.visibility</p:attrName>
                                        </p:attrNameLst>
                                      </p:cBhvr>
                                      <p:to>
                                        <p:strVal val="visible"/>
                                      </p:to>
                                    </p:set>
                                    <p:anim calcmode="lin" valueType="num">
                                      <p:cBhvr>
                                        <p:cTn id="245" dur="1000" fill="hold"/>
                                        <p:tgtEl>
                                          <p:spTgt spid="36"/>
                                        </p:tgtEl>
                                        <p:attrNameLst>
                                          <p:attrName>ppt_x</p:attrName>
                                        </p:attrNameLst>
                                      </p:cBhvr>
                                      <p:tavLst>
                                        <p:tav tm="0">
                                          <p:val>
                                            <p:strVal val="#ppt_x-#ppt_w/2"/>
                                          </p:val>
                                        </p:tav>
                                        <p:tav tm="100000">
                                          <p:val>
                                            <p:strVal val="#ppt_x"/>
                                          </p:val>
                                        </p:tav>
                                      </p:tavLst>
                                    </p:anim>
                                    <p:anim calcmode="lin" valueType="num">
                                      <p:cBhvr>
                                        <p:cTn id="246" dur="1000" fill="hold"/>
                                        <p:tgtEl>
                                          <p:spTgt spid="36"/>
                                        </p:tgtEl>
                                        <p:attrNameLst>
                                          <p:attrName>ppt_y</p:attrName>
                                        </p:attrNameLst>
                                      </p:cBhvr>
                                      <p:tavLst>
                                        <p:tav tm="0">
                                          <p:val>
                                            <p:strVal val="#ppt_y"/>
                                          </p:val>
                                        </p:tav>
                                        <p:tav tm="100000">
                                          <p:val>
                                            <p:strVal val="#ppt_y"/>
                                          </p:val>
                                        </p:tav>
                                      </p:tavLst>
                                    </p:anim>
                                    <p:anim calcmode="lin" valueType="num">
                                      <p:cBhvr>
                                        <p:cTn id="247" dur="1000" fill="hold"/>
                                        <p:tgtEl>
                                          <p:spTgt spid="36"/>
                                        </p:tgtEl>
                                        <p:attrNameLst>
                                          <p:attrName>ppt_w</p:attrName>
                                        </p:attrNameLst>
                                      </p:cBhvr>
                                      <p:tavLst>
                                        <p:tav tm="0">
                                          <p:val>
                                            <p:fltVal val="0"/>
                                          </p:val>
                                        </p:tav>
                                        <p:tav tm="100000">
                                          <p:val>
                                            <p:strVal val="#ppt_w"/>
                                          </p:val>
                                        </p:tav>
                                      </p:tavLst>
                                    </p:anim>
                                    <p:anim calcmode="lin" valueType="num">
                                      <p:cBhvr>
                                        <p:cTn id="248" dur="1000" fill="hold"/>
                                        <p:tgtEl>
                                          <p:spTgt spid="36"/>
                                        </p:tgtEl>
                                        <p:attrNameLst>
                                          <p:attrName>ppt_h</p:attrName>
                                        </p:attrNameLst>
                                      </p:cBhvr>
                                      <p:tavLst>
                                        <p:tav tm="0">
                                          <p:val>
                                            <p:strVal val="#ppt_h"/>
                                          </p:val>
                                        </p:tav>
                                        <p:tav tm="100000">
                                          <p:val>
                                            <p:strVal val="#ppt_h"/>
                                          </p:val>
                                        </p:tav>
                                      </p:tavLst>
                                    </p:anim>
                                  </p:childTnLst>
                                </p:cTn>
                              </p:par>
                            </p:childTnLst>
                          </p:cTn>
                        </p:par>
                        <p:par>
                          <p:cTn id="249" fill="hold">
                            <p:stCondLst>
                              <p:cond delay="1000"/>
                            </p:stCondLst>
                            <p:childTnLst>
                              <p:par>
                                <p:cTn id="250" presetID="10" presetClass="exit" presetSubtype="0" fill="hold" nodeType="afterEffect">
                                  <p:stCondLst>
                                    <p:cond delay="0"/>
                                  </p:stCondLst>
                                  <p:childTnLst>
                                    <p:animEffect transition="out" filter="fade">
                                      <p:cBhvr>
                                        <p:cTn id="251" dur="1000"/>
                                        <p:tgtEl>
                                          <p:spTgt spid="23"/>
                                        </p:tgtEl>
                                      </p:cBhvr>
                                    </p:animEffect>
                                    <p:set>
                                      <p:cBhvr>
                                        <p:cTn id="252" dur="1" fill="hold">
                                          <p:stCondLst>
                                            <p:cond delay="999"/>
                                          </p:stCondLst>
                                        </p:cTn>
                                        <p:tgtEl>
                                          <p:spTgt spid="23"/>
                                        </p:tgtEl>
                                        <p:attrNameLst>
                                          <p:attrName>style.visibility</p:attrName>
                                        </p:attrNameLst>
                                      </p:cBhvr>
                                      <p:to>
                                        <p:strVal val="hidden"/>
                                      </p:to>
                                    </p:set>
                                  </p:childTnLst>
                                </p:cTn>
                              </p:par>
                              <p:par>
                                <p:cTn id="253" presetID="17" presetClass="entr" presetSubtype="8" fill="hold" grpId="0" nodeType="withEffect">
                                  <p:stCondLst>
                                    <p:cond delay="0"/>
                                  </p:stCondLst>
                                  <p:childTnLst>
                                    <p:set>
                                      <p:cBhvr>
                                        <p:cTn id="254" dur="1" fill="hold">
                                          <p:stCondLst>
                                            <p:cond delay="0"/>
                                          </p:stCondLst>
                                        </p:cTn>
                                        <p:tgtEl>
                                          <p:spTgt spid="37"/>
                                        </p:tgtEl>
                                        <p:attrNameLst>
                                          <p:attrName>style.visibility</p:attrName>
                                        </p:attrNameLst>
                                      </p:cBhvr>
                                      <p:to>
                                        <p:strVal val="visible"/>
                                      </p:to>
                                    </p:set>
                                    <p:anim calcmode="lin" valueType="num">
                                      <p:cBhvr>
                                        <p:cTn id="255" dur="500" fill="hold"/>
                                        <p:tgtEl>
                                          <p:spTgt spid="37"/>
                                        </p:tgtEl>
                                        <p:attrNameLst>
                                          <p:attrName>ppt_x</p:attrName>
                                        </p:attrNameLst>
                                      </p:cBhvr>
                                      <p:tavLst>
                                        <p:tav tm="0">
                                          <p:val>
                                            <p:strVal val="#ppt_x-#ppt_w/2"/>
                                          </p:val>
                                        </p:tav>
                                        <p:tav tm="100000">
                                          <p:val>
                                            <p:strVal val="#ppt_x"/>
                                          </p:val>
                                        </p:tav>
                                      </p:tavLst>
                                    </p:anim>
                                    <p:anim calcmode="lin" valueType="num">
                                      <p:cBhvr>
                                        <p:cTn id="256" dur="500" fill="hold"/>
                                        <p:tgtEl>
                                          <p:spTgt spid="37"/>
                                        </p:tgtEl>
                                        <p:attrNameLst>
                                          <p:attrName>ppt_y</p:attrName>
                                        </p:attrNameLst>
                                      </p:cBhvr>
                                      <p:tavLst>
                                        <p:tav tm="0">
                                          <p:val>
                                            <p:strVal val="#ppt_y"/>
                                          </p:val>
                                        </p:tav>
                                        <p:tav tm="100000">
                                          <p:val>
                                            <p:strVal val="#ppt_y"/>
                                          </p:val>
                                        </p:tav>
                                      </p:tavLst>
                                    </p:anim>
                                    <p:anim calcmode="lin" valueType="num">
                                      <p:cBhvr>
                                        <p:cTn id="257" dur="500" fill="hold"/>
                                        <p:tgtEl>
                                          <p:spTgt spid="37"/>
                                        </p:tgtEl>
                                        <p:attrNameLst>
                                          <p:attrName>ppt_w</p:attrName>
                                        </p:attrNameLst>
                                      </p:cBhvr>
                                      <p:tavLst>
                                        <p:tav tm="0">
                                          <p:val>
                                            <p:fltVal val="0"/>
                                          </p:val>
                                        </p:tav>
                                        <p:tav tm="100000">
                                          <p:val>
                                            <p:strVal val="#ppt_w"/>
                                          </p:val>
                                        </p:tav>
                                      </p:tavLst>
                                    </p:anim>
                                    <p:anim calcmode="lin" valueType="num">
                                      <p:cBhvr>
                                        <p:cTn id="258" dur="500" fill="hold"/>
                                        <p:tgtEl>
                                          <p:spTgt spid="37"/>
                                        </p:tgtEl>
                                        <p:attrNameLst>
                                          <p:attrName>ppt_h</p:attrName>
                                        </p:attrNameLst>
                                      </p:cBhvr>
                                      <p:tavLst>
                                        <p:tav tm="0">
                                          <p:val>
                                            <p:strVal val="#ppt_h"/>
                                          </p:val>
                                        </p:tav>
                                        <p:tav tm="100000">
                                          <p:val>
                                            <p:strVal val="#ppt_h"/>
                                          </p:val>
                                        </p:tav>
                                      </p:tavLst>
                                    </p:anim>
                                  </p:childTnLst>
                                </p:cTn>
                              </p:par>
                              <p:par>
                                <p:cTn id="259" presetID="17" presetClass="entr" presetSubtype="8" fill="hold" grpId="0" nodeType="withEffect">
                                  <p:stCondLst>
                                    <p:cond delay="0"/>
                                  </p:stCondLst>
                                  <p:childTnLst>
                                    <p:set>
                                      <p:cBhvr>
                                        <p:cTn id="260" dur="1" fill="hold">
                                          <p:stCondLst>
                                            <p:cond delay="0"/>
                                          </p:stCondLst>
                                        </p:cTn>
                                        <p:tgtEl>
                                          <p:spTgt spid="38"/>
                                        </p:tgtEl>
                                        <p:attrNameLst>
                                          <p:attrName>style.visibility</p:attrName>
                                        </p:attrNameLst>
                                      </p:cBhvr>
                                      <p:to>
                                        <p:strVal val="visible"/>
                                      </p:to>
                                    </p:set>
                                    <p:anim calcmode="lin" valueType="num">
                                      <p:cBhvr>
                                        <p:cTn id="261" dur="500" fill="hold"/>
                                        <p:tgtEl>
                                          <p:spTgt spid="38"/>
                                        </p:tgtEl>
                                        <p:attrNameLst>
                                          <p:attrName>ppt_x</p:attrName>
                                        </p:attrNameLst>
                                      </p:cBhvr>
                                      <p:tavLst>
                                        <p:tav tm="0">
                                          <p:val>
                                            <p:strVal val="#ppt_x-#ppt_w/2"/>
                                          </p:val>
                                        </p:tav>
                                        <p:tav tm="100000">
                                          <p:val>
                                            <p:strVal val="#ppt_x"/>
                                          </p:val>
                                        </p:tav>
                                      </p:tavLst>
                                    </p:anim>
                                    <p:anim calcmode="lin" valueType="num">
                                      <p:cBhvr>
                                        <p:cTn id="262" dur="500" fill="hold"/>
                                        <p:tgtEl>
                                          <p:spTgt spid="38"/>
                                        </p:tgtEl>
                                        <p:attrNameLst>
                                          <p:attrName>ppt_y</p:attrName>
                                        </p:attrNameLst>
                                      </p:cBhvr>
                                      <p:tavLst>
                                        <p:tav tm="0">
                                          <p:val>
                                            <p:strVal val="#ppt_y"/>
                                          </p:val>
                                        </p:tav>
                                        <p:tav tm="100000">
                                          <p:val>
                                            <p:strVal val="#ppt_y"/>
                                          </p:val>
                                        </p:tav>
                                      </p:tavLst>
                                    </p:anim>
                                    <p:anim calcmode="lin" valueType="num">
                                      <p:cBhvr>
                                        <p:cTn id="263" dur="500" fill="hold"/>
                                        <p:tgtEl>
                                          <p:spTgt spid="38"/>
                                        </p:tgtEl>
                                        <p:attrNameLst>
                                          <p:attrName>ppt_w</p:attrName>
                                        </p:attrNameLst>
                                      </p:cBhvr>
                                      <p:tavLst>
                                        <p:tav tm="0">
                                          <p:val>
                                            <p:fltVal val="0"/>
                                          </p:val>
                                        </p:tav>
                                        <p:tav tm="100000">
                                          <p:val>
                                            <p:strVal val="#ppt_w"/>
                                          </p:val>
                                        </p:tav>
                                      </p:tavLst>
                                    </p:anim>
                                    <p:anim calcmode="lin" valueType="num">
                                      <p:cBhvr>
                                        <p:cTn id="264" dur="500" fill="hold"/>
                                        <p:tgtEl>
                                          <p:spTgt spid="38"/>
                                        </p:tgtEl>
                                        <p:attrNameLst>
                                          <p:attrName>ppt_h</p:attrName>
                                        </p:attrNameLst>
                                      </p:cBhvr>
                                      <p:tavLst>
                                        <p:tav tm="0">
                                          <p:val>
                                            <p:strVal val="#ppt_h"/>
                                          </p:val>
                                        </p:tav>
                                        <p:tav tm="100000">
                                          <p:val>
                                            <p:strVal val="#ppt_h"/>
                                          </p:val>
                                        </p:tav>
                                      </p:tavLst>
                                    </p:anim>
                                  </p:childTnLst>
                                </p:cTn>
                              </p:par>
                              <p:par>
                                <p:cTn id="265" presetID="17" presetClass="entr" presetSubtype="8" fill="hold" grpId="0" nodeType="withEffect">
                                  <p:stCondLst>
                                    <p:cond delay="0"/>
                                  </p:stCondLst>
                                  <p:childTnLst>
                                    <p:set>
                                      <p:cBhvr>
                                        <p:cTn id="266" dur="1" fill="hold">
                                          <p:stCondLst>
                                            <p:cond delay="0"/>
                                          </p:stCondLst>
                                        </p:cTn>
                                        <p:tgtEl>
                                          <p:spTgt spid="42"/>
                                        </p:tgtEl>
                                        <p:attrNameLst>
                                          <p:attrName>style.visibility</p:attrName>
                                        </p:attrNameLst>
                                      </p:cBhvr>
                                      <p:to>
                                        <p:strVal val="visible"/>
                                      </p:to>
                                    </p:set>
                                    <p:anim calcmode="lin" valueType="num">
                                      <p:cBhvr>
                                        <p:cTn id="267" dur="500" fill="hold"/>
                                        <p:tgtEl>
                                          <p:spTgt spid="42"/>
                                        </p:tgtEl>
                                        <p:attrNameLst>
                                          <p:attrName>ppt_x</p:attrName>
                                        </p:attrNameLst>
                                      </p:cBhvr>
                                      <p:tavLst>
                                        <p:tav tm="0">
                                          <p:val>
                                            <p:strVal val="#ppt_x-#ppt_w/2"/>
                                          </p:val>
                                        </p:tav>
                                        <p:tav tm="100000">
                                          <p:val>
                                            <p:strVal val="#ppt_x"/>
                                          </p:val>
                                        </p:tav>
                                      </p:tavLst>
                                    </p:anim>
                                    <p:anim calcmode="lin" valueType="num">
                                      <p:cBhvr>
                                        <p:cTn id="268" dur="500" fill="hold"/>
                                        <p:tgtEl>
                                          <p:spTgt spid="42"/>
                                        </p:tgtEl>
                                        <p:attrNameLst>
                                          <p:attrName>ppt_y</p:attrName>
                                        </p:attrNameLst>
                                      </p:cBhvr>
                                      <p:tavLst>
                                        <p:tav tm="0">
                                          <p:val>
                                            <p:strVal val="#ppt_y"/>
                                          </p:val>
                                        </p:tav>
                                        <p:tav tm="100000">
                                          <p:val>
                                            <p:strVal val="#ppt_y"/>
                                          </p:val>
                                        </p:tav>
                                      </p:tavLst>
                                    </p:anim>
                                    <p:anim calcmode="lin" valueType="num">
                                      <p:cBhvr>
                                        <p:cTn id="269" dur="500" fill="hold"/>
                                        <p:tgtEl>
                                          <p:spTgt spid="42"/>
                                        </p:tgtEl>
                                        <p:attrNameLst>
                                          <p:attrName>ppt_w</p:attrName>
                                        </p:attrNameLst>
                                      </p:cBhvr>
                                      <p:tavLst>
                                        <p:tav tm="0">
                                          <p:val>
                                            <p:fltVal val="0"/>
                                          </p:val>
                                        </p:tav>
                                        <p:tav tm="100000">
                                          <p:val>
                                            <p:strVal val="#ppt_w"/>
                                          </p:val>
                                        </p:tav>
                                      </p:tavLst>
                                    </p:anim>
                                    <p:anim calcmode="lin" valueType="num">
                                      <p:cBhvr>
                                        <p:cTn id="270" dur="500" fill="hold"/>
                                        <p:tgtEl>
                                          <p:spTgt spid="42"/>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23"/>
                  </p:tgtEl>
                </p:cond>
              </p:nextCondLst>
            </p:seq>
            <p:seq concurrent="1" nextAc="seek">
              <p:cTn id="271" restart="whenNotActive" fill="hold" evtFilter="cancelBubble" nodeType="interactiveSeq">
                <p:stCondLst>
                  <p:cond evt="onClick" delay="0">
                    <p:tgtEl>
                      <p:spTgt spid="42"/>
                    </p:tgtEl>
                  </p:cond>
                </p:stCondLst>
                <p:endSync evt="end" delay="0">
                  <p:rtn val="all"/>
                </p:endSync>
                <p:childTnLst>
                  <p:par>
                    <p:cTn id="272" fill="hold">
                      <p:stCondLst>
                        <p:cond delay="0"/>
                      </p:stCondLst>
                      <p:childTnLst>
                        <p:par>
                          <p:cTn id="273" fill="hold">
                            <p:stCondLst>
                              <p:cond delay="0"/>
                            </p:stCondLst>
                            <p:childTnLst>
                              <p:par>
                                <p:cTn id="274" presetID="1" presetClass="mediacall" presetSubtype="0" fill="hold" nodeType="clickEffect">
                                  <p:stCondLst>
                                    <p:cond delay="0"/>
                                  </p:stCondLst>
                                  <p:childTnLst>
                                    <p:cmd type="call" cmd="playFrom(0.0)">
                                      <p:cBhvr>
                                        <p:cTn id="275" dur="1072" fill="hold"/>
                                        <p:tgtEl>
                                          <p:spTgt spid="61"/>
                                        </p:tgtEl>
                                      </p:cBhvr>
                                    </p:cmd>
                                  </p:childTnLst>
                                </p:cTn>
                              </p:par>
                              <p:par>
                                <p:cTn id="276" presetID="10" presetClass="entr" presetSubtype="0" fill="hold" nodeType="withEffect">
                                  <p:stCondLst>
                                    <p:cond delay="0"/>
                                  </p:stCondLst>
                                  <p:childTnLst>
                                    <p:set>
                                      <p:cBhvr>
                                        <p:cTn id="277" dur="1" fill="hold">
                                          <p:stCondLst>
                                            <p:cond delay="0"/>
                                          </p:stCondLst>
                                        </p:cTn>
                                        <p:tgtEl>
                                          <p:spTgt spid="6"/>
                                        </p:tgtEl>
                                        <p:attrNameLst>
                                          <p:attrName>style.visibility</p:attrName>
                                        </p:attrNameLst>
                                      </p:cBhvr>
                                      <p:to>
                                        <p:strVal val="visible"/>
                                      </p:to>
                                    </p:set>
                                    <p:animEffect transition="in" filter="fade">
                                      <p:cBhvr>
                                        <p:cTn id="278" dur="2000"/>
                                        <p:tgtEl>
                                          <p:spTgt spid="6"/>
                                        </p:tgtEl>
                                      </p:cBhvr>
                                    </p:animEffect>
                                  </p:childTnLst>
                                </p:cTn>
                              </p:par>
                            </p:childTnLst>
                          </p:cTn>
                        </p:par>
                        <p:par>
                          <p:cTn id="279" fill="hold">
                            <p:stCondLst>
                              <p:cond delay="2000"/>
                            </p:stCondLst>
                            <p:childTnLst>
                              <p:par>
                                <p:cTn id="280" presetID="10" presetClass="exit" presetSubtype="0" fill="hold" grpId="1" nodeType="afterEffect">
                                  <p:stCondLst>
                                    <p:cond delay="0"/>
                                  </p:stCondLst>
                                  <p:childTnLst>
                                    <p:animEffect transition="out" filter="fade">
                                      <p:cBhvr>
                                        <p:cTn id="281" dur="500"/>
                                        <p:tgtEl>
                                          <p:spTgt spid="36"/>
                                        </p:tgtEl>
                                      </p:cBhvr>
                                    </p:animEffect>
                                    <p:set>
                                      <p:cBhvr>
                                        <p:cTn id="282" dur="1" fill="hold">
                                          <p:stCondLst>
                                            <p:cond delay="499"/>
                                          </p:stCondLst>
                                        </p:cTn>
                                        <p:tgtEl>
                                          <p:spTgt spid="36"/>
                                        </p:tgtEl>
                                        <p:attrNameLst>
                                          <p:attrName>style.visibility</p:attrName>
                                        </p:attrNameLst>
                                      </p:cBhvr>
                                      <p:to>
                                        <p:strVal val="hidden"/>
                                      </p:to>
                                    </p:set>
                                  </p:childTnLst>
                                </p:cTn>
                              </p:par>
                              <p:par>
                                <p:cTn id="283" presetID="10" presetClass="exit" presetSubtype="0" fill="hold" grpId="1" nodeType="withEffect">
                                  <p:stCondLst>
                                    <p:cond delay="0"/>
                                  </p:stCondLst>
                                  <p:childTnLst>
                                    <p:animEffect transition="out" filter="fade">
                                      <p:cBhvr>
                                        <p:cTn id="284" dur="500"/>
                                        <p:tgtEl>
                                          <p:spTgt spid="37"/>
                                        </p:tgtEl>
                                      </p:cBhvr>
                                    </p:animEffect>
                                    <p:set>
                                      <p:cBhvr>
                                        <p:cTn id="285" dur="1" fill="hold">
                                          <p:stCondLst>
                                            <p:cond delay="499"/>
                                          </p:stCondLst>
                                        </p:cTn>
                                        <p:tgtEl>
                                          <p:spTgt spid="37"/>
                                        </p:tgtEl>
                                        <p:attrNameLst>
                                          <p:attrName>style.visibility</p:attrName>
                                        </p:attrNameLst>
                                      </p:cBhvr>
                                      <p:to>
                                        <p:strVal val="hidden"/>
                                      </p:to>
                                    </p:set>
                                  </p:childTnLst>
                                </p:cTn>
                              </p:par>
                              <p:par>
                                <p:cTn id="286" presetID="10" presetClass="exit" presetSubtype="0" fill="hold" grpId="1" nodeType="withEffect">
                                  <p:stCondLst>
                                    <p:cond delay="0"/>
                                  </p:stCondLst>
                                  <p:childTnLst>
                                    <p:animEffect transition="out" filter="fade">
                                      <p:cBhvr>
                                        <p:cTn id="287" dur="500"/>
                                        <p:tgtEl>
                                          <p:spTgt spid="38"/>
                                        </p:tgtEl>
                                      </p:cBhvr>
                                    </p:animEffect>
                                    <p:set>
                                      <p:cBhvr>
                                        <p:cTn id="288" dur="1" fill="hold">
                                          <p:stCondLst>
                                            <p:cond delay="499"/>
                                          </p:stCondLst>
                                        </p:cTn>
                                        <p:tgtEl>
                                          <p:spTgt spid="38"/>
                                        </p:tgtEl>
                                        <p:attrNameLst>
                                          <p:attrName>style.visibility</p:attrName>
                                        </p:attrNameLst>
                                      </p:cBhvr>
                                      <p:to>
                                        <p:strVal val="hidden"/>
                                      </p:to>
                                    </p:set>
                                  </p:childTnLst>
                                </p:cTn>
                              </p:par>
                              <p:par>
                                <p:cTn id="289" presetID="10" presetClass="exit" presetSubtype="0" fill="hold" grpId="1" nodeType="withEffect">
                                  <p:stCondLst>
                                    <p:cond delay="0"/>
                                  </p:stCondLst>
                                  <p:childTnLst>
                                    <p:animEffect transition="out" filter="fade">
                                      <p:cBhvr>
                                        <p:cTn id="290" dur="500"/>
                                        <p:tgtEl>
                                          <p:spTgt spid="42"/>
                                        </p:tgtEl>
                                      </p:cBhvr>
                                    </p:animEffect>
                                    <p:set>
                                      <p:cBhvr>
                                        <p:cTn id="291"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seq concurrent="1" nextAc="seek">
              <p:cTn id="292" restart="whenNotActive" fill="hold" evtFilter="cancelBubble" nodeType="interactiveSeq">
                <p:stCondLst>
                  <p:cond evt="onClick" delay="0">
                    <p:tgtEl>
                      <p:spTgt spid="37"/>
                    </p:tgtEl>
                  </p:cond>
                </p:stCondLst>
                <p:endSync evt="end" delay="0">
                  <p:rtn val="all"/>
                </p:endSync>
                <p:childTnLst>
                  <p:par>
                    <p:cTn id="293" fill="hold">
                      <p:stCondLst>
                        <p:cond delay="0"/>
                      </p:stCondLst>
                      <p:childTnLst>
                        <p:par>
                          <p:cTn id="294" fill="hold">
                            <p:stCondLst>
                              <p:cond delay="0"/>
                            </p:stCondLst>
                            <p:childTnLst>
                              <p:par>
                                <p:cTn id="295" presetID="2" presetClass="exit" presetSubtype="2" fill="hold" grpId="2" nodeType="clickEffect">
                                  <p:stCondLst>
                                    <p:cond delay="0"/>
                                  </p:stCondLst>
                                  <p:childTnLst>
                                    <p:anim calcmode="lin" valueType="num">
                                      <p:cBhvr additive="base">
                                        <p:cTn id="296" dur="500"/>
                                        <p:tgtEl>
                                          <p:spTgt spid="36"/>
                                        </p:tgtEl>
                                        <p:attrNameLst>
                                          <p:attrName>ppt_x</p:attrName>
                                        </p:attrNameLst>
                                      </p:cBhvr>
                                      <p:tavLst>
                                        <p:tav tm="0">
                                          <p:val>
                                            <p:strVal val="ppt_x"/>
                                          </p:val>
                                        </p:tav>
                                        <p:tav tm="100000">
                                          <p:val>
                                            <p:strVal val="1+ppt_w/2"/>
                                          </p:val>
                                        </p:tav>
                                      </p:tavLst>
                                    </p:anim>
                                    <p:anim calcmode="lin" valueType="num">
                                      <p:cBhvr additive="base">
                                        <p:cTn id="297" dur="500"/>
                                        <p:tgtEl>
                                          <p:spTgt spid="36"/>
                                        </p:tgtEl>
                                        <p:attrNameLst>
                                          <p:attrName>ppt_y</p:attrName>
                                        </p:attrNameLst>
                                      </p:cBhvr>
                                      <p:tavLst>
                                        <p:tav tm="0">
                                          <p:val>
                                            <p:strVal val="ppt_y"/>
                                          </p:val>
                                        </p:tav>
                                        <p:tav tm="100000">
                                          <p:val>
                                            <p:strVal val="ppt_y"/>
                                          </p:val>
                                        </p:tav>
                                      </p:tavLst>
                                    </p:anim>
                                    <p:set>
                                      <p:cBhvr>
                                        <p:cTn id="298" dur="1" fill="hold">
                                          <p:stCondLst>
                                            <p:cond delay="499"/>
                                          </p:stCondLst>
                                        </p:cTn>
                                        <p:tgtEl>
                                          <p:spTgt spid="36"/>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500"/>
                                        <p:tgtEl>
                                          <p:spTgt spid="37"/>
                                        </p:tgtEl>
                                        <p:attrNameLst>
                                          <p:attrName>ppt_x</p:attrName>
                                        </p:attrNameLst>
                                      </p:cBhvr>
                                      <p:tavLst>
                                        <p:tav tm="0">
                                          <p:val>
                                            <p:strVal val="ppt_x"/>
                                          </p:val>
                                        </p:tav>
                                        <p:tav tm="100000">
                                          <p:val>
                                            <p:strVal val="1+ppt_w/2"/>
                                          </p:val>
                                        </p:tav>
                                      </p:tavLst>
                                    </p:anim>
                                    <p:anim calcmode="lin" valueType="num">
                                      <p:cBhvr additive="base">
                                        <p:cTn id="301" dur="500"/>
                                        <p:tgtEl>
                                          <p:spTgt spid="37"/>
                                        </p:tgtEl>
                                        <p:attrNameLst>
                                          <p:attrName>ppt_y</p:attrName>
                                        </p:attrNameLst>
                                      </p:cBhvr>
                                      <p:tavLst>
                                        <p:tav tm="0">
                                          <p:val>
                                            <p:strVal val="ppt_y"/>
                                          </p:val>
                                        </p:tav>
                                        <p:tav tm="100000">
                                          <p:val>
                                            <p:strVal val="ppt_y"/>
                                          </p:val>
                                        </p:tav>
                                      </p:tavLst>
                                    </p:anim>
                                    <p:set>
                                      <p:cBhvr>
                                        <p:cTn id="302" dur="1" fill="hold">
                                          <p:stCondLst>
                                            <p:cond delay="499"/>
                                          </p:stCondLst>
                                        </p:cTn>
                                        <p:tgtEl>
                                          <p:spTgt spid="37"/>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500"/>
                                        <p:tgtEl>
                                          <p:spTgt spid="38"/>
                                        </p:tgtEl>
                                        <p:attrNameLst>
                                          <p:attrName>ppt_x</p:attrName>
                                        </p:attrNameLst>
                                      </p:cBhvr>
                                      <p:tavLst>
                                        <p:tav tm="0">
                                          <p:val>
                                            <p:strVal val="ppt_x"/>
                                          </p:val>
                                        </p:tav>
                                        <p:tav tm="100000">
                                          <p:val>
                                            <p:strVal val="1+ppt_w/2"/>
                                          </p:val>
                                        </p:tav>
                                      </p:tavLst>
                                    </p:anim>
                                    <p:anim calcmode="lin" valueType="num">
                                      <p:cBhvr additive="base">
                                        <p:cTn id="305" dur="500"/>
                                        <p:tgtEl>
                                          <p:spTgt spid="38"/>
                                        </p:tgtEl>
                                        <p:attrNameLst>
                                          <p:attrName>ppt_y</p:attrName>
                                        </p:attrNameLst>
                                      </p:cBhvr>
                                      <p:tavLst>
                                        <p:tav tm="0">
                                          <p:val>
                                            <p:strVal val="ppt_y"/>
                                          </p:val>
                                        </p:tav>
                                        <p:tav tm="100000">
                                          <p:val>
                                            <p:strVal val="ppt_y"/>
                                          </p:val>
                                        </p:tav>
                                      </p:tavLst>
                                    </p:anim>
                                    <p:set>
                                      <p:cBhvr>
                                        <p:cTn id="306" dur="1" fill="hold">
                                          <p:stCondLst>
                                            <p:cond delay="499"/>
                                          </p:stCondLst>
                                        </p:cTn>
                                        <p:tgtEl>
                                          <p:spTgt spid="38"/>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500"/>
                                        <p:tgtEl>
                                          <p:spTgt spid="42"/>
                                        </p:tgtEl>
                                        <p:attrNameLst>
                                          <p:attrName>ppt_x</p:attrName>
                                        </p:attrNameLst>
                                      </p:cBhvr>
                                      <p:tavLst>
                                        <p:tav tm="0">
                                          <p:val>
                                            <p:strVal val="ppt_x"/>
                                          </p:val>
                                        </p:tav>
                                        <p:tav tm="100000">
                                          <p:val>
                                            <p:strVal val="1+ppt_w/2"/>
                                          </p:val>
                                        </p:tav>
                                      </p:tavLst>
                                    </p:anim>
                                    <p:anim calcmode="lin" valueType="num">
                                      <p:cBhvr additive="base">
                                        <p:cTn id="309" dur="500"/>
                                        <p:tgtEl>
                                          <p:spTgt spid="42"/>
                                        </p:tgtEl>
                                        <p:attrNameLst>
                                          <p:attrName>ppt_y</p:attrName>
                                        </p:attrNameLst>
                                      </p:cBhvr>
                                      <p:tavLst>
                                        <p:tav tm="0">
                                          <p:val>
                                            <p:strVal val="ppt_y"/>
                                          </p:val>
                                        </p:tav>
                                        <p:tav tm="100000">
                                          <p:val>
                                            <p:strVal val="ppt_y"/>
                                          </p:val>
                                        </p:tav>
                                      </p:tavLst>
                                    </p:anim>
                                    <p:set>
                                      <p:cBhvr>
                                        <p:cTn id="310"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311" restart="whenNotActive" fill="hold" evtFilter="cancelBubble" nodeType="interactiveSeq">
                <p:stCondLst>
                  <p:cond evt="onClick" delay="0">
                    <p:tgtEl>
                      <p:spTgt spid="38"/>
                    </p:tgtEl>
                  </p:cond>
                </p:stCondLst>
                <p:endSync evt="end" delay="0">
                  <p:rtn val="all"/>
                </p:endSync>
                <p:childTnLst>
                  <p:par>
                    <p:cTn id="312" fill="hold">
                      <p:stCondLst>
                        <p:cond delay="0"/>
                      </p:stCondLst>
                      <p:childTnLst>
                        <p:par>
                          <p:cTn id="313" fill="hold">
                            <p:stCondLst>
                              <p:cond delay="0"/>
                            </p:stCondLst>
                            <p:childTnLst>
                              <p:par>
                                <p:cTn id="314" presetID="2" presetClass="exit" presetSubtype="2" fill="hold" grpId="3" nodeType="clickEffect">
                                  <p:stCondLst>
                                    <p:cond delay="0"/>
                                  </p:stCondLst>
                                  <p:childTnLst>
                                    <p:anim calcmode="lin" valueType="num">
                                      <p:cBhvr additive="base">
                                        <p:cTn id="315" dur="500"/>
                                        <p:tgtEl>
                                          <p:spTgt spid="36"/>
                                        </p:tgtEl>
                                        <p:attrNameLst>
                                          <p:attrName>ppt_x</p:attrName>
                                        </p:attrNameLst>
                                      </p:cBhvr>
                                      <p:tavLst>
                                        <p:tav tm="0">
                                          <p:val>
                                            <p:strVal val="ppt_x"/>
                                          </p:val>
                                        </p:tav>
                                        <p:tav tm="100000">
                                          <p:val>
                                            <p:strVal val="1+ppt_w/2"/>
                                          </p:val>
                                        </p:tav>
                                      </p:tavLst>
                                    </p:anim>
                                    <p:anim calcmode="lin" valueType="num">
                                      <p:cBhvr additive="base">
                                        <p:cTn id="316" dur="500"/>
                                        <p:tgtEl>
                                          <p:spTgt spid="36"/>
                                        </p:tgtEl>
                                        <p:attrNameLst>
                                          <p:attrName>ppt_y</p:attrName>
                                        </p:attrNameLst>
                                      </p:cBhvr>
                                      <p:tavLst>
                                        <p:tav tm="0">
                                          <p:val>
                                            <p:strVal val="ppt_y"/>
                                          </p:val>
                                        </p:tav>
                                        <p:tav tm="100000">
                                          <p:val>
                                            <p:strVal val="ppt_y"/>
                                          </p:val>
                                        </p:tav>
                                      </p:tavLst>
                                    </p:anim>
                                    <p:set>
                                      <p:cBhvr>
                                        <p:cTn id="317" dur="1" fill="hold">
                                          <p:stCondLst>
                                            <p:cond delay="499"/>
                                          </p:stCondLst>
                                        </p:cTn>
                                        <p:tgtEl>
                                          <p:spTgt spid="36"/>
                                        </p:tgtEl>
                                        <p:attrNameLst>
                                          <p:attrName>style.visibility</p:attrName>
                                        </p:attrNameLst>
                                      </p:cBhvr>
                                      <p:to>
                                        <p:strVal val="hidden"/>
                                      </p:to>
                                    </p:set>
                                  </p:childTnLst>
                                </p:cTn>
                              </p:par>
                              <p:par>
                                <p:cTn id="318" presetID="2" presetClass="exit" presetSubtype="2" fill="hold" grpId="3" nodeType="withEffect">
                                  <p:stCondLst>
                                    <p:cond delay="0"/>
                                  </p:stCondLst>
                                  <p:childTnLst>
                                    <p:anim calcmode="lin" valueType="num">
                                      <p:cBhvr additive="base">
                                        <p:cTn id="319" dur="500"/>
                                        <p:tgtEl>
                                          <p:spTgt spid="37"/>
                                        </p:tgtEl>
                                        <p:attrNameLst>
                                          <p:attrName>ppt_x</p:attrName>
                                        </p:attrNameLst>
                                      </p:cBhvr>
                                      <p:tavLst>
                                        <p:tav tm="0">
                                          <p:val>
                                            <p:strVal val="ppt_x"/>
                                          </p:val>
                                        </p:tav>
                                        <p:tav tm="100000">
                                          <p:val>
                                            <p:strVal val="1+ppt_w/2"/>
                                          </p:val>
                                        </p:tav>
                                      </p:tavLst>
                                    </p:anim>
                                    <p:anim calcmode="lin" valueType="num">
                                      <p:cBhvr additive="base">
                                        <p:cTn id="320" dur="500"/>
                                        <p:tgtEl>
                                          <p:spTgt spid="37"/>
                                        </p:tgtEl>
                                        <p:attrNameLst>
                                          <p:attrName>ppt_y</p:attrName>
                                        </p:attrNameLst>
                                      </p:cBhvr>
                                      <p:tavLst>
                                        <p:tav tm="0">
                                          <p:val>
                                            <p:strVal val="ppt_y"/>
                                          </p:val>
                                        </p:tav>
                                        <p:tav tm="100000">
                                          <p:val>
                                            <p:strVal val="ppt_y"/>
                                          </p:val>
                                        </p:tav>
                                      </p:tavLst>
                                    </p:anim>
                                    <p:set>
                                      <p:cBhvr>
                                        <p:cTn id="321" dur="1" fill="hold">
                                          <p:stCondLst>
                                            <p:cond delay="499"/>
                                          </p:stCondLst>
                                        </p:cTn>
                                        <p:tgtEl>
                                          <p:spTgt spid="37"/>
                                        </p:tgtEl>
                                        <p:attrNameLst>
                                          <p:attrName>style.visibility</p:attrName>
                                        </p:attrNameLst>
                                      </p:cBhvr>
                                      <p:to>
                                        <p:strVal val="hidden"/>
                                      </p:to>
                                    </p:set>
                                  </p:childTnLst>
                                </p:cTn>
                              </p:par>
                              <p:par>
                                <p:cTn id="322" presetID="2" presetClass="exit" presetSubtype="2" fill="hold" grpId="3" nodeType="withEffect">
                                  <p:stCondLst>
                                    <p:cond delay="0"/>
                                  </p:stCondLst>
                                  <p:childTnLst>
                                    <p:anim calcmode="lin" valueType="num">
                                      <p:cBhvr additive="base">
                                        <p:cTn id="323" dur="500"/>
                                        <p:tgtEl>
                                          <p:spTgt spid="38"/>
                                        </p:tgtEl>
                                        <p:attrNameLst>
                                          <p:attrName>ppt_x</p:attrName>
                                        </p:attrNameLst>
                                      </p:cBhvr>
                                      <p:tavLst>
                                        <p:tav tm="0">
                                          <p:val>
                                            <p:strVal val="ppt_x"/>
                                          </p:val>
                                        </p:tav>
                                        <p:tav tm="100000">
                                          <p:val>
                                            <p:strVal val="1+ppt_w/2"/>
                                          </p:val>
                                        </p:tav>
                                      </p:tavLst>
                                    </p:anim>
                                    <p:anim calcmode="lin" valueType="num">
                                      <p:cBhvr additive="base">
                                        <p:cTn id="324" dur="500"/>
                                        <p:tgtEl>
                                          <p:spTgt spid="38"/>
                                        </p:tgtEl>
                                        <p:attrNameLst>
                                          <p:attrName>ppt_y</p:attrName>
                                        </p:attrNameLst>
                                      </p:cBhvr>
                                      <p:tavLst>
                                        <p:tav tm="0">
                                          <p:val>
                                            <p:strVal val="ppt_y"/>
                                          </p:val>
                                        </p:tav>
                                        <p:tav tm="100000">
                                          <p:val>
                                            <p:strVal val="ppt_y"/>
                                          </p:val>
                                        </p:tav>
                                      </p:tavLst>
                                    </p:anim>
                                    <p:set>
                                      <p:cBhvr>
                                        <p:cTn id="325" dur="1" fill="hold">
                                          <p:stCondLst>
                                            <p:cond delay="499"/>
                                          </p:stCondLst>
                                        </p:cTn>
                                        <p:tgtEl>
                                          <p:spTgt spid="38"/>
                                        </p:tgtEl>
                                        <p:attrNameLst>
                                          <p:attrName>style.visibility</p:attrName>
                                        </p:attrNameLst>
                                      </p:cBhvr>
                                      <p:to>
                                        <p:strVal val="hidden"/>
                                      </p:to>
                                    </p:set>
                                  </p:childTnLst>
                                </p:cTn>
                              </p:par>
                              <p:par>
                                <p:cTn id="326" presetID="2" presetClass="exit" presetSubtype="2" fill="hold" grpId="3" nodeType="withEffect">
                                  <p:stCondLst>
                                    <p:cond delay="0"/>
                                  </p:stCondLst>
                                  <p:childTnLst>
                                    <p:anim calcmode="lin" valueType="num">
                                      <p:cBhvr additive="base">
                                        <p:cTn id="327" dur="500"/>
                                        <p:tgtEl>
                                          <p:spTgt spid="42"/>
                                        </p:tgtEl>
                                        <p:attrNameLst>
                                          <p:attrName>ppt_x</p:attrName>
                                        </p:attrNameLst>
                                      </p:cBhvr>
                                      <p:tavLst>
                                        <p:tav tm="0">
                                          <p:val>
                                            <p:strVal val="ppt_x"/>
                                          </p:val>
                                        </p:tav>
                                        <p:tav tm="100000">
                                          <p:val>
                                            <p:strVal val="1+ppt_w/2"/>
                                          </p:val>
                                        </p:tav>
                                      </p:tavLst>
                                    </p:anim>
                                    <p:anim calcmode="lin" valueType="num">
                                      <p:cBhvr additive="base">
                                        <p:cTn id="328" dur="500"/>
                                        <p:tgtEl>
                                          <p:spTgt spid="42"/>
                                        </p:tgtEl>
                                        <p:attrNameLst>
                                          <p:attrName>ppt_y</p:attrName>
                                        </p:attrNameLst>
                                      </p:cBhvr>
                                      <p:tavLst>
                                        <p:tav tm="0">
                                          <p:val>
                                            <p:strVal val="ppt_y"/>
                                          </p:val>
                                        </p:tav>
                                        <p:tav tm="100000">
                                          <p:val>
                                            <p:strVal val="ppt_y"/>
                                          </p:val>
                                        </p:tav>
                                      </p:tavLst>
                                    </p:anim>
                                    <p:set>
                                      <p:cBhvr>
                                        <p:cTn id="329"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330" restart="whenNotActive" fill="hold" evtFilter="cancelBubble" nodeType="interactiveSeq">
                <p:stCondLst>
                  <p:cond evt="onClick" delay="0">
                    <p:tgtEl>
                      <p:spTgt spid="19"/>
                    </p:tgtEl>
                  </p:cond>
                </p:stCondLst>
                <p:endSync evt="end" delay="0">
                  <p:rtn val="all"/>
                </p:endSync>
                <p:childTnLst>
                  <p:par>
                    <p:cTn id="331" fill="hold">
                      <p:stCondLst>
                        <p:cond delay="0"/>
                      </p:stCondLst>
                      <p:childTnLst>
                        <p:par>
                          <p:cTn id="332" fill="hold">
                            <p:stCondLst>
                              <p:cond delay="0"/>
                            </p:stCondLst>
                            <p:childTnLst>
                              <p:par>
                                <p:cTn id="333" presetID="17" presetClass="entr" presetSubtype="8" fill="hold" grpId="0" nodeType="clickEffect">
                                  <p:stCondLst>
                                    <p:cond delay="0"/>
                                  </p:stCondLst>
                                  <p:childTnLst>
                                    <p:set>
                                      <p:cBhvr>
                                        <p:cTn id="334" dur="1" fill="hold">
                                          <p:stCondLst>
                                            <p:cond delay="0"/>
                                          </p:stCondLst>
                                        </p:cTn>
                                        <p:tgtEl>
                                          <p:spTgt spid="44"/>
                                        </p:tgtEl>
                                        <p:attrNameLst>
                                          <p:attrName>style.visibility</p:attrName>
                                        </p:attrNameLst>
                                      </p:cBhvr>
                                      <p:to>
                                        <p:strVal val="visible"/>
                                      </p:to>
                                    </p:set>
                                    <p:anim calcmode="lin" valueType="num">
                                      <p:cBhvr>
                                        <p:cTn id="335" dur="1000" fill="hold"/>
                                        <p:tgtEl>
                                          <p:spTgt spid="44"/>
                                        </p:tgtEl>
                                        <p:attrNameLst>
                                          <p:attrName>ppt_x</p:attrName>
                                        </p:attrNameLst>
                                      </p:cBhvr>
                                      <p:tavLst>
                                        <p:tav tm="0">
                                          <p:val>
                                            <p:strVal val="#ppt_x-#ppt_w/2"/>
                                          </p:val>
                                        </p:tav>
                                        <p:tav tm="100000">
                                          <p:val>
                                            <p:strVal val="#ppt_x"/>
                                          </p:val>
                                        </p:tav>
                                      </p:tavLst>
                                    </p:anim>
                                    <p:anim calcmode="lin" valueType="num">
                                      <p:cBhvr>
                                        <p:cTn id="336" dur="1000" fill="hold"/>
                                        <p:tgtEl>
                                          <p:spTgt spid="44"/>
                                        </p:tgtEl>
                                        <p:attrNameLst>
                                          <p:attrName>ppt_y</p:attrName>
                                        </p:attrNameLst>
                                      </p:cBhvr>
                                      <p:tavLst>
                                        <p:tav tm="0">
                                          <p:val>
                                            <p:strVal val="#ppt_y"/>
                                          </p:val>
                                        </p:tav>
                                        <p:tav tm="100000">
                                          <p:val>
                                            <p:strVal val="#ppt_y"/>
                                          </p:val>
                                        </p:tav>
                                      </p:tavLst>
                                    </p:anim>
                                    <p:anim calcmode="lin" valueType="num">
                                      <p:cBhvr>
                                        <p:cTn id="337" dur="1000" fill="hold"/>
                                        <p:tgtEl>
                                          <p:spTgt spid="44"/>
                                        </p:tgtEl>
                                        <p:attrNameLst>
                                          <p:attrName>ppt_w</p:attrName>
                                        </p:attrNameLst>
                                      </p:cBhvr>
                                      <p:tavLst>
                                        <p:tav tm="0">
                                          <p:val>
                                            <p:fltVal val="0"/>
                                          </p:val>
                                        </p:tav>
                                        <p:tav tm="100000">
                                          <p:val>
                                            <p:strVal val="#ppt_w"/>
                                          </p:val>
                                        </p:tav>
                                      </p:tavLst>
                                    </p:anim>
                                    <p:anim calcmode="lin" valueType="num">
                                      <p:cBhvr>
                                        <p:cTn id="338" dur="1000" fill="hold"/>
                                        <p:tgtEl>
                                          <p:spTgt spid="44"/>
                                        </p:tgtEl>
                                        <p:attrNameLst>
                                          <p:attrName>ppt_h</p:attrName>
                                        </p:attrNameLst>
                                      </p:cBhvr>
                                      <p:tavLst>
                                        <p:tav tm="0">
                                          <p:val>
                                            <p:strVal val="#ppt_h"/>
                                          </p:val>
                                        </p:tav>
                                        <p:tav tm="100000">
                                          <p:val>
                                            <p:strVal val="#ppt_h"/>
                                          </p:val>
                                        </p:tav>
                                      </p:tavLst>
                                    </p:anim>
                                  </p:childTnLst>
                                </p:cTn>
                              </p:par>
                            </p:childTnLst>
                          </p:cTn>
                        </p:par>
                        <p:par>
                          <p:cTn id="339" fill="hold">
                            <p:stCondLst>
                              <p:cond delay="1000"/>
                            </p:stCondLst>
                            <p:childTnLst>
                              <p:par>
                                <p:cTn id="340" presetID="17" presetClass="entr" presetSubtype="8" fill="hold" grpId="0" nodeType="afterEffect">
                                  <p:stCondLst>
                                    <p:cond delay="0"/>
                                  </p:stCondLst>
                                  <p:childTnLst>
                                    <p:set>
                                      <p:cBhvr>
                                        <p:cTn id="341" dur="1" fill="hold">
                                          <p:stCondLst>
                                            <p:cond delay="0"/>
                                          </p:stCondLst>
                                        </p:cTn>
                                        <p:tgtEl>
                                          <p:spTgt spid="45"/>
                                        </p:tgtEl>
                                        <p:attrNameLst>
                                          <p:attrName>style.visibility</p:attrName>
                                        </p:attrNameLst>
                                      </p:cBhvr>
                                      <p:to>
                                        <p:strVal val="visible"/>
                                      </p:to>
                                    </p:set>
                                    <p:anim calcmode="lin" valueType="num">
                                      <p:cBhvr>
                                        <p:cTn id="342" dur="500" fill="hold"/>
                                        <p:tgtEl>
                                          <p:spTgt spid="45"/>
                                        </p:tgtEl>
                                        <p:attrNameLst>
                                          <p:attrName>ppt_x</p:attrName>
                                        </p:attrNameLst>
                                      </p:cBhvr>
                                      <p:tavLst>
                                        <p:tav tm="0">
                                          <p:val>
                                            <p:strVal val="#ppt_x-#ppt_w/2"/>
                                          </p:val>
                                        </p:tav>
                                        <p:tav tm="100000">
                                          <p:val>
                                            <p:strVal val="#ppt_x"/>
                                          </p:val>
                                        </p:tav>
                                      </p:tavLst>
                                    </p:anim>
                                    <p:anim calcmode="lin" valueType="num">
                                      <p:cBhvr>
                                        <p:cTn id="343" dur="500" fill="hold"/>
                                        <p:tgtEl>
                                          <p:spTgt spid="45"/>
                                        </p:tgtEl>
                                        <p:attrNameLst>
                                          <p:attrName>ppt_y</p:attrName>
                                        </p:attrNameLst>
                                      </p:cBhvr>
                                      <p:tavLst>
                                        <p:tav tm="0">
                                          <p:val>
                                            <p:strVal val="#ppt_y"/>
                                          </p:val>
                                        </p:tav>
                                        <p:tav tm="100000">
                                          <p:val>
                                            <p:strVal val="#ppt_y"/>
                                          </p:val>
                                        </p:tav>
                                      </p:tavLst>
                                    </p:anim>
                                    <p:anim calcmode="lin" valueType="num">
                                      <p:cBhvr>
                                        <p:cTn id="344" dur="500" fill="hold"/>
                                        <p:tgtEl>
                                          <p:spTgt spid="45"/>
                                        </p:tgtEl>
                                        <p:attrNameLst>
                                          <p:attrName>ppt_w</p:attrName>
                                        </p:attrNameLst>
                                      </p:cBhvr>
                                      <p:tavLst>
                                        <p:tav tm="0">
                                          <p:val>
                                            <p:fltVal val="0"/>
                                          </p:val>
                                        </p:tav>
                                        <p:tav tm="100000">
                                          <p:val>
                                            <p:strVal val="#ppt_w"/>
                                          </p:val>
                                        </p:tav>
                                      </p:tavLst>
                                    </p:anim>
                                    <p:anim calcmode="lin" valueType="num">
                                      <p:cBhvr>
                                        <p:cTn id="345" dur="500" fill="hold"/>
                                        <p:tgtEl>
                                          <p:spTgt spid="45"/>
                                        </p:tgtEl>
                                        <p:attrNameLst>
                                          <p:attrName>ppt_h</p:attrName>
                                        </p:attrNameLst>
                                      </p:cBhvr>
                                      <p:tavLst>
                                        <p:tav tm="0">
                                          <p:val>
                                            <p:strVal val="#ppt_h"/>
                                          </p:val>
                                        </p:tav>
                                        <p:tav tm="100000">
                                          <p:val>
                                            <p:strVal val="#ppt_h"/>
                                          </p:val>
                                        </p:tav>
                                      </p:tavLst>
                                    </p:anim>
                                  </p:childTnLst>
                                </p:cTn>
                              </p:par>
                              <p:par>
                                <p:cTn id="346" presetID="17" presetClass="entr" presetSubtype="8" fill="hold" grpId="0" nodeType="withEffect">
                                  <p:stCondLst>
                                    <p:cond delay="0"/>
                                  </p:stCondLst>
                                  <p:childTnLst>
                                    <p:set>
                                      <p:cBhvr>
                                        <p:cTn id="347" dur="1" fill="hold">
                                          <p:stCondLst>
                                            <p:cond delay="0"/>
                                          </p:stCondLst>
                                        </p:cTn>
                                        <p:tgtEl>
                                          <p:spTgt spid="47"/>
                                        </p:tgtEl>
                                        <p:attrNameLst>
                                          <p:attrName>style.visibility</p:attrName>
                                        </p:attrNameLst>
                                      </p:cBhvr>
                                      <p:to>
                                        <p:strVal val="visible"/>
                                      </p:to>
                                    </p:set>
                                    <p:anim calcmode="lin" valueType="num">
                                      <p:cBhvr>
                                        <p:cTn id="348" dur="500" fill="hold"/>
                                        <p:tgtEl>
                                          <p:spTgt spid="47"/>
                                        </p:tgtEl>
                                        <p:attrNameLst>
                                          <p:attrName>ppt_x</p:attrName>
                                        </p:attrNameLst>
                                      </p:cBhvr>
                                      <p:tavLst>
                                        <p:tav tm="0">
                                          <p:val>
                                            <p:strVal val="#ppt_x-#ppt_w/2"/>
                                          </p:val>
                                        </p:tav>
                                        <p:tav tm="100000">
                                          <p:val>
                                            <p:strVal val="#ppt_x"/>
                                          </p:val>
                                        </p:tav>
                                      </p:tavLst>
                                    </p:anim>
                                    <p:anim calcmode="lin" valueType="num">
                                      <p:cBhvr>
                                        <p:cTn id="349" dur="500" fill="hold"/>
                                        <p:tgtEl>
                                          <p:spTgt spid="47"/>
                                        </p:tgtEl>
                                        <p:attrNameLst>
                                          <p:attrName>ppt_y</p:attrName>
                                        </p:attrNameLst>
                                      </p:cBhvr>
                                      <p:tavLst>
                                        <p:tav tm="0">
                                          <p:val>
                                            <p:strVal val="#ppt_y"/>
                                          </p:val>
                                        </p:tav>
                                        <p:tav tm="100000">
                                          <p:val>
                                            <p:strVal val="#ppt_y"/>
                                          </p:val>
                                        </p:tav>
                                      </p:tavLst>
                                    </p:anim>
                                    <p:anim calcmode="lin" valueType="num">
                                      <p:cBhvr>
                                        <p:cTn id="350" dur="500" fill="hold"/>
                                        <p:tgtEl>
                                          <p:spTgt spid="47"/>
                                        </p:tgtEl>
                                        <p:attrNameLst>
                                          <p:attrName>ppt_w</p:attrName>
                                        </p:attrNameLst>
                                      </p:cBhvr>
                                      <p:tavLst>
                                        <p:tav tm="0">
                                          <p:val>
                                            <p:fltVal val="0"/>
                                          </p:val>
                                        </p:tav>
                                        <p:tav tm="100000">
                                          <p:val>
                                            <p:strVal val="#ppt_w"/>
                                          </p:val>
                                        </p:tav>
                                      </p:tavLst>
                                    </p:anim>
                                    <p:anim calcmode="lin" valueType="num">
                                      <p:cBhvr>
                                        <p:cTn id="351" dur="500" fill="hold"/>
                                        <p:tgtEl>
                                          <p:spTgt spid="47"/>
                                        </p:tgtEl>
                                        <p:attrNameLst>
                                          <p:attrName>ppt_h</p:attrName>
                                        </p:attrNameLst>
                                      </p:cBhvr>
                                      <p:tavLst>
                                        <p:tav tm="0">
                                          <p:val>
                                            <p:strVal val="#ppt_h"/>
                                          </p:val>
                                        </p:tav>
                                        <p:tav tm="100000">
                                          <p:val>
                                            <p:strVal val="#ppt_h"/>
                                          </p:val>
                                        </p:tav>
                                      </p:tavLst>
                                    </p:anim>
                                  </p:childTnLst>
                                </p:cTn>
                              </p:par>
                              <p:par>
                                <p:cTn id="352" presetID="10" presetClass="exit" presetSubtype="0" fill="hold" nodeType="withEffect">
                                  <p:stCondLst>
                                    <p:cond delay="0"/>
                                  </p:stCondLst>
                                  <p:childTnLst>
                                    <p:animEffect transition="out" filter="fade">
                                      <p:cBhvr>
                                        <p:cTn id="353" dur="1000"/>
                                        <p:tgtEl>
                                          <p:spTgt spid="19"/>
                                        </p:tgtEl>
                                      </p:cBhvr>
                                    </p:animEffect>
                                    <p:set>
                                      <p:cBhvr>
                                        <p:cTn id="354" dur="1" fill="hold">
                                          <p:stCondLst>
                                            <p:cond delay="9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355" restart="whenNotActive" fill="hold" evtFilter="cancelBubble" nodeType="interactiveSeq">
                <p:stCondLst>
                  <p:cond evt="onClick" delay="0">
                    <p:tgtEl>
                      <p:spTgt spid="45"/>
                    </p:tgtEl>
                  </p:cond>
                </p:stCondLst>
                <p:endSync evt="end" delay="0">
                  <p:rtn val="all"/>
                </p:endSync>
                <p:childTnLst>
                  <p:par>
                    <p:cTn id="356" fill="hold">
                      <p:stCondLst>
                        <p:cond delay="0"/>
                      </p:stCondLst>
                      <p:childTnLst>
                        <p:par>
                          <p:cTn id="357" fill="hold">
                            <p:stCondLst>
                              <p:cond delay="0"/>
                            </p:stCondLst>
                            <p:childTnLst>
                              <p:par>
                                <p:cTn id="358" presetID="1" presetClass="mediacall" presetSubtype="0" fill="hold" nodeType="clickEffect">
                                  <p:stCondLst>
                                    <p:cond delay="0"/>
                                  </p:stCondLst>
                                  <p:childTnLst>
                                    <p:cmd type="call" cmd="playFrom(0.0)">
                                      <p:cBhvr>
                                        <p:cTn id="359" dur="1280" fill="hold"/>
                                        <p:tgtEl>
                                          <p:spTgt spid="60"/>
                                        </p:tgtEl>
                                      </p:cBhvr>
                                    </p:cmd>
                                  </p:childTnLst>
                                </p:cTn>
                              </p:par>
                              <p:par>
                                <p:cTn id="360" presetID="10" presetClass="entr" presetSubtype="0" fill="hold" nodeType="withEffect">
                                  <p:stCondLst>
                                    <p:cond delay="0"/>
                                  </p:stCondLst>
                                  <p:childTnLst>
                                    <p:set>
                                      <p:cBhvr>
                                        <p:cTn id="361" dur="1" fill="hold">
                                          <p:stCondLst>
                                            <p:cond delay="0"/>
                                          </p:stCondLst>
                                        </p:cTn>
                                        <p:tgtEl>
                                          <p:spTgt spid="5"/>
                                        </p:tgtEl>
                                        <p:attrNameLst>
                                          <p:attrName>style.visibility</p:attrName>
                                        </p:attrNameLst>
                                      </p:cBhvr>
                                      <p:to>
                                        <p:strVal val="visible"/>
                                      </p:to>
                                    </p:set>
                                    <p:animEffect transition="in" filter="fade">
                                      <p:cBhvr>
                                        <p:cTn id="362" dur="2000"/>
                                        <p:tgtEl>
                                          <p:spTgt spid="5"/>
                                        </p:tgtEl>
                                      </p:cBhvr>
                                    </p:animEffect>
                                  </p:childTnLst>
                                </p:cTn>
                              </p:par>
                            </p:childTnLst>
                          </p:cTn>
                        </p:par>
                        <p:par>
                          <p:cTn id="363" fill="hold">
                            <p:stCondLst>
                              <p:cond delay="2000"/>
                            </p:stCondLst>
                            <p:childTnLst>
                              <p:par>
                                <p:cTn id="364" presetID="10" presetClass="exit" presetSubtype="0" fill="hold" grpId="1" nodeType="afterEffect">
                                  <p:stCondLst>
                                    <p:cond delay="0"/>
                                  </p:stCondLst>
                                  <p:childTnLst>
                                    <p:animEffect transition="out" filter="fade">
                                      <p:cBhvr>
                                        <p:cTn id="365" dur="500"/>
                                        <p:tgtEl>
                                          <p:spTgt spid="45"/>
                                        </p:tgtEl>
                                      </p:cBhvr>
                                    </p:animEffect>
                                    <p:set>
                                      <p:cBhvr>
                                        <p:cTn id="366" dur="1" fill="hold">
                                          <p:stCondLst>
                                            <p:cond delay="499"/>
                                          </p:stCondLst>
                                        </p:cTn>
                                        <p:tgtEl>
                                          <p:spTgt spid="45"/>
                                        </p:tgtEl>
                                        <p:attrNameLst>
                                          <p:attrName>style.visibility</p:attrName>
                                        </p:attrNameLst>
                                      </p:cBhvr>
                                      <p:to>
                                        <p:strVal val="hidden"/>
                                      </p:to>
                                    </p:set>
                                  </p:childTnLst>
                                </p:cTn>
                              </p:par>
                              <p:par>
                                <p:cTn id="367" presetID="10" presetClass="exit" presetSubtype="0" fill="hold" grpId="1" nodeType="withEffect">
                                  <p:stCondLst>
                                    <p:cond delay="0"/>
                                  </p:stCondLst>
                                  <p:childTnLst>
                                    <p:animEffect transition="out" filter="fade">
                                      <p:cBhvr>
                                        <p:cTn id="368" dur="500"/>
                                        <p:tgtEl>
                                          <p:spTgt spid="47"/>
                                        </p:tgtEl>
                                      </p:cBhvr>
                                    </p:animEffect>
                                    <p:set>
                                      <p:cBhvr>
                                        <p:cTn id="369" dur="1" fill="hold">
                                          <p:stCondLst>
                                            <p:cond delay="499"/>
                                          </p:stCondLst>
                                        </p:cTn>
                                        <p:tgtEl>
                                          <p:spTgt spid="47"/>
                                        </p:tgtEl>
                                        <p:attrNameLst>
                                          <p:attrName>style.visibility</p:attrName>
                                        </p:attrNameLst>
                                      </p:cBhvr>
                                      <p:to>
                                        <p:strVal val="hidden"/>
                                      </p:to>
                                    </p:set>
                                  </p:childTnLst>
                                </p:cTn>
                              </p:par>
                              <p:par>
                                <p:cTn id="370" presetID="10" presetClass="exit" presetSubtype="0" fill="hold" grpId="2" nodeType="withEffect">
                                  <p:stCondLst>
                                    <p:cond delay="0"/>
                                  </p:stCondLst>
                                  <p:childTnLst>
                                    <p:animEffect transition="out" filter="fade">
                                      <p:cBhvr>
                                        <p:cTn id="371" dur="500"/>
                                        <p:tgtEl>
                                          <p:spTgt spid="44"/>
                                        </p:tgtEl>
                                      </p:cBhvr>
                                    </p:animEffect>
                                    <p:set>
                                      <p:cBhvr>
                                        <p:cTn id="372" dur="1" fill="hold">
                                          <p:stCondLst>
                                            <p:cond delay="4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5"/>
                  </p:tgtEl>
                </p:cond>
              </p:nextCondLst>
            </p:seq>
            <p:seq concurrent="1" nextAc="seek">
              <p:cTn id="373" restart="whenNotActive" fill="hold" evtFilter="cancelBubble" nodeType="interactiveSeq">
                <p:stCondLst>
                  <p:cond evt="onClick" delay="0">
                    <p:tgtEl>
                      <p:spTgt spid="47"/>
                    </p:tgtEl>
                  </p:cond>
                </p:stCondLst>
                <p:endSync evt="end" delay="0">
                  <p:rtn val="all"/>
                </p:endSync>
                <p:childTnLst>
                  <p:par>
                    <p:cTn id="374" fill="hold">
                      <p:stCondLst>
                        <p:cond delay="0"/>
                      </p:stCondLst>
                      <p:childTnLst>
                        <p:par>
                          <p:cTn id="375" fill="hold">
                            <p:stCondLst>
                              <p:cond delay="0"/>
                            </p:stCondLst>
                            <p:childTnLst>
                              <p:par>
                                <p:cTn id="376" presetID="2" presetClass="exit" presetSubtype="2" fill="hold" grpId="1" nodeType="clickEffect">
                                  <p:stCondLst>
                                    <p:cond delay="0"/>
                                  </p:stCondLst>
                                  <p:childTnLst>
                                    <p:anim calcmode="lin" valueType="num">
                                      <p:cBhvr additive="base">
                                        <p:cTn id="377" dur="500"/>
                                        <p:tgtEl>
                                          <p:spTgt spid="44"/>
                                        </p:tgtEl>
                                        <p:attrNameLst>
                                          <p:attrName>ppt_x</p:attrName>
                                        </p:attrNameLst>
                                      </p:cBhvr>
                                      <p:tavLst>
                                        <p:tav tm="0">
                                          <p:val>
                                            <p:strVal val="ppt_x"/>
                                          </p:val>
                                        </p:tav>
                                        <p:tav tm="100000">
                                          <p:val>
                                            <p:strVal val="1+ppt_w/2"/>
                                          </p:val>
                                        </p:tav>
                                      </p:tavLst>
                                    </p:anim>
                                    <p:anim calcmode="lin" valueType="num">
                                      <p:cBhvr additive="base">
                                        <p:cTn id="378" dur="500"/>
                                        <p:tgtEl>
                                          <p:spTgt spid="44"/>
                                        </p:tgtEl>
                                        <p:attrNameLst>
                                          <p:attrName>ppt_y</p:attrName>
                                        </p:attrNameLst>
                                      </p:cBhvr>
                                      <p:tavLst>
                                        <p:tav tm="0">
                                          <p:val>
                                            <p:strVal val="ppt_y"/>
                                          </p:val>
                                        </p:tav>
                                        <p:tav tm="100000">
                                          <p:val>
                                            <p:strVal val="ppt_y"/>
                                          </p:val>
                                        </p:tav>
                                      </p:tavLst>
                                    </p:anim>
                                    <p:set>
                                      <p:cBhvr>
                                        <p:cTn id="379" dur="1" fill="hold">
                                          <p:stCondLst>
                                            <p:cond delay="499"/>
                                          </p:stCondLst>
                                        </p:cTn>
                                        <p:tgtEl>
                                          <p:spTgt spid="44"/>
                                        </p:tgtEl>
                                        <p:attrNameLst>
                                          <p:attrName>style.visibility</p:attrName>
                                        </p:attrNameLst>
                                      </p:cBhvr>
                                      <p:to>
                                        <p:strVal val="hidden"/>
                                      </p:to>
                                    </p:set>
                                  </p:childTnLst>
                                </p:cTn>
                              </p:par>
                              <p:par>
                                <p:cTn id="380" presetID="2" presetClass="exit" presetSubtype="2" fill="hold" grpId="2" nodeType="withEffect">
                                  <p:stCondLst>
                                    <p:cond delay="0"/>
                                  </p:stCondLst>
                                  <p:childTnLst>
                                    <p:anim calcmode="lin" valueType="num">
                                      <p:cBhvr additive="base">
                                        <p:cTn id="381" dur="500"/>
                                        <p:tgtEl>
                                          <p:spTgt spid="45"/>
                                        </p:tgtEl>
                                        <p:attrNameLst>
                                          <p:attrName>ppt_x</p:attrName>
                                        </p:attrNameLst>
                                      </p:cBhvr>
                                      <p:tavLst>
                                        <p:tav tm="0">
                                          <p:val>
                                            <p:strVal val="ppt_x"/>
                                          </p:val>
                                        </p:tav>
                                        <p:tav tm="100000">
                                          <p:val>
                                            <p:strVal val="1+ppt_w/2"/>
                                          </p:val>
                                        </p:tav>
                                      </p:tavLst>
                                    </p:anim>
                                    <p:anim calcmode="lin" valueType="num">
                                      <p:cBhvr additive="base">
                                        <p:cTn id="382" dur="500"/>
                                        <p:tgtEl>
                                          <p:spTgt spid="45"/>
                                        </p:tgtEl>
                                        <p:attrNameLst>
                                          <p:attrName>ppt_y</p:attrName>
                                        </p:attrNameLst>
                                      </p:cBhvr>
                                      <p:tavLst>
                                        <p:tav tm="0">
                                          <p:val>
                                            <p:strVal val="ppt_y"/>
                                          </p:val>
                                        </p:tav>
                                        <p:tav tm="100000">
                                          <p:val>
                                            <p:strVal val="ppt_y"/>
                                          </p:val>
                                        </p:tav>
                                      </p:tavLst>
                                    </p:anim>
                                    <p:set>
                                      <p:cBhvr>
                                        <p:cTn id="383" dur="1" fill="hold">
                                          <p:stCondLst>
                                            <p:cond delay="499"/>
                                          </p:stCondLst>
                                        </p:cTn>
                                        <p:tgtEl>
                                          <p:spTgt spid="45"/>
                                        </p:tgtEl>
                                        <p:attrNameLst>
                                          <p:attrName>style.visibility</p:attrName>
                                        </p:attrNameLst>
                                      </p:cBhvr>
                                      <p:to>
                                        <p:strVal val="hidden"/>
                                      </p:to>
                                    </p:set>
                                  </p:childTnLst>
                                </p:cTn>
                              </p:par>
                              <p:par>
                                <p:cTn id="384" presetID="2" presetClass="exit" presetSubtype="2" fill="hold" grpId="4" nodeType="withEffect">
                                  <p:stCondLst>
                                    <p:cond delay="0"/>
                                  </p:stCondLst>
                                  <p:childTnLst>
                                    <p:anim calcmode="lin" valueType="num">
                                      <p:cBhvr additive="base">
                                        <p:cTn id="385" dur="500"/>
                                        <p:tgtEl>
                                          <p:spTgt spid="38"/>
                                        </p:tgtEl>
                                        <p:attrNameLst>
                                          <p:attrName>ppt_x</p:attrName>
                                        </p:attrNameLst>
                                      </p:cBhvr>
                                      <p:tavLst>
                                        <p:tav tm="0">
                                          <p:val>
                                            <p:strVal val="ppt_x"/>
                                          </p:val>
                                        </p:tav>
                                        <p:tav tm="100000">
                                          <p:val>
                                            <p:strVal val="1+ppt_w/2"/>
                                          </p:val>
                                        </p:tav>
                                      </p:tavLst>
                                    </p:anim>
                                    <p:anim calcmode="lin" valueType="num">
                                      <p:cBhvr additive="base">
                                        <p:cTn id="386" dur="500"/>
                                        <p:tgtEl>
                                          <p:spTgt spid="38"/>
                                        </p:tgtEl>
                                        <p:attrNameLst>
                                          <p:attrName>ppt_y</p:attrName>
                                        </p:attrNameLst>
                                      </p:cBhvr>
                                      <p:tavLst>
                                        <p:tav tm="0">
                                          <p:val>
                                            <p:strVal val="ppt_y"/>
                                          </p:val>
                                        </p:tav>
                                        <p:tav tm="100000">
                                          <p:val>
                                            <p:strVal val="ppt_y"/>
                                          </p:val>
                                        </p:tav>
                                      </p:tavLst>
                                    </p:anim>
                                    <p:set>
                                      <p:cBhvr>
                                        <p:cTn id="387" dur="1" fill="hold">
                                          <p:stCondLst>
                                            <p:cond delay="499"/>
                                          </p:stCondLst>
                                        </p:cTn>
                                        <p:tgtEl>
                                          <p:spTgt spid="38"/>
                                        </p:tgtEl>
                                        <p:attrNameLst>
                                          <p:attrName>style.visibility</p:attrName>
                                        </p:attrNameLst>
                                      </p:cBhvr>
                                      <p:to>
                                        <p:strVal val="hidden"/>
                                      </p:to>
                                    </p:set>
                                  </p:childTnLst>
                                </p:cTn>
                              </p:par>
                              <p:par>
                                <p:cTn id="388" presetID="2" presetClass="exit" presetSubtype="2" fill="hold" grpId="2" nodeType="withEffect">
                                  <p:stCondLst>
                                    <p:cond delay="0"/>
                                  </p:stCondLst>
                                  <p:childTnLst>
                                    <p:anim calcmode="lin" valueType="num">
                                      <p:cBhvr additive="base">
                                        <p:cTn id="389" dur="500"/>
                                        <p:tgtEl>
                                          <p:spTgt spid="47"/>
                                        </p:tgtEl>
                                        <p:attrNameLst>
                                          <p:attrName>ppt_x</p:attrName>
                                        </p:attrNameLst>
                                      </p:cBhvr>
                                      <p:tavLst>
                                        <p:tav tm="0">
                                          <p:val>
                                            <p:strVal val="ppt_x"/>
                                          </p:val>
                                        </p:tav>
                                        <p:tav tm="100000">
                                          <p:val>
                                            <p:strVal val="1+ppt_w/2"/>
                                          </p:val>
                                        </p:tav>
                                      </p:tavLst>
                                    </p:anim>
                                    <p:anim calcmode="lin" valueType="num">
                                      <p:cBhvr additive="base">
                                        <p:cTn id="390" dur="500"/>
                                        <p:tgtEl>
                                          <p:spTgt spid="47"/>
                                        </p:tgtEl>
                                        <p:attrNameLst>
                                          <p:attrName>ppt_y</p:attrName>
                                        </p:attrNameLst>
                                      </p:cBhvr>
                                      <p:tavLst>
                                        <p:tav tm="0">
                                          <p:val>
                                            <p:strVal val="ppt_y"/>
                                          </p:val>
                                        </p:tav>
                                        <p:tav tm="100000">
                                          <p:val>
                                            <p:strVal val="ppt_y"/>
                                          </p:val>
                                        </p:tav>
                                      </p:tavLst>
                                    </p:anim>
                                    <p:set>
                                      <p:cBhvr>
                                        <p:cTn id="391" dur="1" fill="hold">
                                          <p:stCondLst>
                                            <p:cond delay="499"/>
                                          </p:stCondLst>
                                        </p:cTn>
                                        <p:tgtEl>
                                          <p:spTgt spid="47"/>
                                        </p:tgtEl>
                                        <p:attrNameLst>
                                          <p:attrName>style.visibility</p:attrName>
                                        </p:attrNameLst>
                                      </p:cBhvr>
                                      <p:to>
                                        <p:strVal val="hidden"/>
                                      </p:to>
                                    </p:set>
                                  </p:childTnLst>
                                </p:cTn>
                              </p:par>
                            </p:childTnLst>
                          </p:cTn>
                        </p:par>
                      </p:childTnLst>
                    </p:cTn>
                  </p:par>
                </p:childTnLst>
              </p:cTn>
              <p:nextCondLst>
                <p:cond evt="onClick" delay="0">
                  <p:tgtEl>
                    <p:spTgt spid="47"/>
                  </p:tgtEl>
                </p:cond>
              </p:nextCondLst>
            </p:seq>
            <p:seq concurrent="1" nextAc="seek">
              <p:cTn id="392" restart="whenNotActive" fill="hold" evtFilter="cancelBubble" nodeType="interactiveSeq">
                <p:stCondLst>
                  <p:cond evt="onClick" delay="0">
                    <p:tgtEl>
                      <p:spTgt spid="26"/>
                    </p:tgtEl>
                  </p:cond>
                </p:stCondLst>
                <p:endSync evt="end" delay="0">
                  <p:rtn val="all"/>
                </p:endSync>
                <p:childTnLst>
                  <p:par>
                    <p:cTn id="393" fill="hold">
                      <p:stCondLst>
                        <p:cond delay="0"/>
                      </p:stCondLst>
                      <p:childTnLst>
                        <p:par>
                          <p:cTn id="394" fill="hold">
                            <p:stCondLst>
                              <p:cond delay="0"/>
                            </p:stCondLst>
                            <p:childTnLst>
                              <p:par>
                                <p:cTn id="395" presetID="17" presetClass="entr" presetSubtype="8" fill="hold" grpId="0" nodeType="withEffect">
                                  <p:stCondLst>
                                    <p:cond delay="0"/>
                                  </p:stCondLst>
                                  <p:childTnLst>
                                    <p:set>
                                      <p:cBhvr>
                                        <p:cTn id="396" dur="1" fill="hold">
                                          <p:stCondLst>
                                            <p:cond delay="0"/>
                                          </p:stCondLst>
                                        </p:cTn>
                                        <p:tgtEl>
                                          <p:spTgt spid="48"/>
                                        </p:tgtEl>
                                        <p:attrNameLst>
                                          <p:attrName>style.visibility</p:attrName>
                                        </p:attrNameLst>
                                      </p:cBhvr>
                                      <p:to>
                                        <p:strVal val="visible"/>
                                      </p:to>
                                    </p:set>
                                    <p:anim calcmode="lin" valueType="num">
                                      <p:cBhvr>
                                        <p:cTn id="397" dur="1000" fill="hold"/>
                                        <p:tgtEl>
                                          <p:spTgt spid="48"/>
                                        </p:tgtEl>
                                        <p:attrNameLst>
                                          <p:attrName>ppt_x</p:attrName>
                                        </p:attrNameLst>
                                      </p:cBhvr>
                                      <p:tavLst>
                                        <p:tav tm="0">
                                          <p:val>
                                            <p:strVal val="#ppt_x-#ppt_w/2"/>
                                          </p:val>
                                        </p:tav>
                                        <p:tav tm="100000">
                                          <p:val>
                                            <p:strVal val="#ppt_x"/>
                                          </p:val>
                                        </p:tav>
                                      </p:tavLst>
                                    </p:anim>
                                    <p:anim calcmode="lin" valueType="num">
                                      <p:cBhvr>
                                        <p:cTn id="398" dur="1000" fill="hold"/>
                                        <p:tgtEl>
                                          <p:spTgt spid="48"/>
                                        </p:tgtEl>
                                        <p:attrNameLst>
                                          <p:attrName>ppt_y</p:attrName>
                                        </p:attrNameLst>
                                      </p:cBhvr>
                                      <p:tavLst>
                                        <p:tav tm="0">
                                          <p:val>
                                            <p:strVal val="#ppt_y"/>
                                          </p:val>
                                        </p:tav>
                                        <p:tav tm="100000">
                                          <p:val>
                                            <p:strVal val="#ppt_y"/>
                                          </p:val>
                                        </p:tav>
                                      </p:tavLst>
                                    </p:anim>
                                    <p:anim calcmode="lin" valueType="num">
                                      <p:cBhvr>
                                        <p:cTn id="399" dur="1000" fill="hold"/>
                                        <p:tgtEl>
                                          <p:spTgt spid="48"/>
                                        </p:tgtEl>
                                        <p:attrNameLst>
                                          <p:attrName>ppt_w</p:attrName>
                                        </p:attrNameLst>
                                      </p:cBhvr>
                                      <p:tavLst>
                                        <p:tav tm="0">
                                          <p:val>
                                            <p:fltVal val="0"/>
                                          </p:val>
                                        </p:tav>
                                        <p:tav tm="100000">
                                          <p:val>
                                            <p:strVal val="#ppt_w"/>
                                          </p:val>
                                        </p:tav>
                                      </p:tavLst>
                                    </p:anim>
                                    <p:anim calcmode="lin" valueType="num">
                                      <p:cBhvr>
                                        <p:cTn id="400" dur="1000" fill="hold"/>
                                        <p:tgtEl>
                                          <p:spTgt spid="48"/>
                                        </p:tgtEl>
                                        <p:attrNameLst>
                                          <p:attrName>ppt_h</p:attrName>
                                        </p:attrNameLst>
                                      </p:cBhvr>
                                      <p:tavLst>
                                        <p:tav tm="0">
                                          <p:val>
                                            <p:strVal val="#ppt_h"/>
                                          </p:val>
                                        </p:tav>
                                        <p:tav tm="100000">
                                          <p:val>
                                            <p:strVal val="#ppt_h"/>
                                          </p:val>
                                        </p:tav>
                                      </p:tavLst>
                                    </p:anim>
                                  </p:childTnLst>
                                </p:cTn>
                              </p:par>
                            </p:childTnLst>
                          </p:cTn>
                        </p:par>
                        <p:par>
                          <p:cTn id="401" fill="hold">
                            <p:stCondLst>
                              <p:cond delay="1000"/>
                            </p:stCondLst>
                            <p:childTnLst>
                              <p:par>
                                <p:cTn id="402" presetID="17" presetClass="entr" presetSubtype="8" fill="hold" grpId="0" nodeType="afterEffect">
                                  <p:stCondLst>
                                    <p:cond delay="0"/>
                                  </p:stCondLst>
                                  <p:childTnLst>
                                    <p:set>
                                      <p:cBhvr>
                                        <p:cTn id="403" dur="1" fill="hold">
                                          <p:stCondLst>
                                            <p:cond delay="0"/>
                                          </p:stCondLst>
                                        </p:cTn>
                                        <p:tgtEl>
                                          <p:spTgt spid="49"/>
                                        </p:tgtEl>
                                        <p:attrNameLst>
                                          <p:attrName>style.visibility</p:attrName>
                                        </p:attrNameLst>
                                      </p:cBhvr>
                                      <p:to>
                                        <p:strVal val="visible"/>
                                      </p:to>
                                    </p:set>
                                    <p:anim calcmode="lin" valueType="num">
                                      <p:cBhvr>
                                        <p:cTn id="404" dur="500" fill="hold"/>
                                        <p:tgtEl>
                                          <p:spTgt spid="49"/>
                                        </p:tgtEl>
                                        <p:attrNameLst>
                                          <p:attrName>ppt_x</p:attrName>
                                        </p:attrNameLst>
                                      </p:cBhvr>
                                      <p:tavLst>
                                        <p:tav tm="0">
                                          <p:val>
                                            <p:strVal val="#ppt_x-#ppt_w/2"/>
                                          </p:val>
                                        </p:tav>
                                        <p:tav tm="100000">
                                          <p:val>
                                            <p:strVal val="#ppt_x"/>
                                          </p:val>
                                        </p:tav>
                                      </p:tavLst>
                                    </p:anim>
                                    <p:anim calcmode="lin" valueType="num">
                                      <p:cBhvr>
                                        <p:cTn id="405" dur="500" fill="hold"/>
                                        <p:tgtEl>
                                          <p:spTgt spid="49"/>
                                        </p:tgtEl>
                                        <p:attrNameLst>
                                          <p:attrName>ppt_y</p:attrName>
                                        </p:attrNameLst>
                                      </p:cBhvr>
                                      <p:tavLst>
                                        <p:tav tm="0">
                                          <p:val>
                                            <p:strVal val="#ppt_y"/>
                                          </p:val>
                                        </p:tav>
                                        <p:tav tm="100000">
                                          <p:val>
                                            <p:strVal val="#ppt_y"/>
                                          </p:val>
                                        </p:tav>
                                      </p:tavLst>
                                    </p:anim>
                                    <p:anim calcmode="lin" valueType="num">
                                      <p:cBhvr>
                                        <p:cTn id="406" dur="500" fill="hold"/>
                                        <p:tgtEl>
                                          <p:spTgt spid="49"/>
                                        </p:tgtEl>
                                        <p:attrNameLst>
                                          <p:attrName>ppt_w</p:attrName>
                                        </p:attrNameLst>
                                      </p:cBhvr>
                                      <p:tavLst>
                                        <p:tav tm="0">
                                          <p:val>
                                            <p:fltVal val="0"/>
                                          </p:val>
                                        </p:tav>
                                        <p:tav tm="100000">
                                          <p:val>
                                            <p:strVal val="#ppt_w"/>
                                          </p:val>
                                        </p:tav>
                                      </p:tavLst>
                                    </p:anim>
                                    <p:anim calcmode="lin" valueType="num">
                                      <p:cBhvr>
                                        <p:cTn id="407" dur="500" fill="hold"/>
                                        <p:tgtEl>
                                          <p:spTgt spid="49"/>
                                        </p:tgtEl>
                                        <p:attrNameLst>
                                          <p:attrName>ppt_h</p:attrName>
                                        </p:attrNameLst>
                                      </p:cBhvr>
                                      <p:tavLst>
                                        <p:tav tm="0">
                                          <p:val>
                                            <p:strVal val="#ppt_h"/>
                                          </p:val>
                                        </p:tav>
                                        <p:tav tm="100000">
                                          <p:val>
                                            <p:strVal val="#ppt_h"/>
                                          </p:val>
                                        </p:tav>
                                      </p:tavLst>
                                    </p:anim>
                                  </p:childTnLst>
                                </p:cTn>
                              </p:par>
                              <p:par>
                                <p:cTn id="408" presetID="17" presetClass="entr" presetSubtype="8" fill="hold" grpId="0" nodeType="withEffect">
                                  <p:stCondLst>
                                    <p:cond delay="0"/>
                                  </p:stCondLst>
                                  <p:childTnLst>
                                    <p:set>
                                      <p:cBhvr>
                                        <p:cTn id="409" dur="1" fill="hold">
                                          <p:stCondLst>
                                            <p:cond delay="0"/>
                                          </p:stCondLst>
                                        </p:cTn>
                                        <p:tgtEl>
                                          <p:spTgt spid="51"/>
                                        </p:tgtEl>
                                        <p:attrNameLst>
                                          <p:attrName>style.visibility</p:attrName>
                                        </p:attrNameLst>
                                      </p:cBhvr>
                                      <p:to>
                                        <p:strVal val="visible"/>
                                      </p:to>
                                    </p:set>
                                    <p:anim calcmode="lin" valueType="num">
                                      <p:cBhvr>
                                        <p:cTn id="410" dur="500" fill="hold"/>
                                        <p:tgtEl>
                                          <p:spTgt spid="51"/>
                                        </p:tgtEl>
                                        <p:attrNameLst>
                                          <p:attrName>ppt_x</p:attrName>
                                        </p:attrNameLst>
                                      </p:cBhvr>
                                      <p:tavLst>
                                        <p:tav tm="0">
                                          <p:val>
                                            <p:strVal val="#ppt_x-#ppt_w/2"/>
                                          </p:val>
                                        </p:tav>
                                        <p:tav tm="100000">
                                          <p:val>
                                            <p:strVal val="#ppt_x"/>
                                          </p:val>
                                        </p:tav>
                                      </p:tavLst>
                                    </p:anim>
                                    <p:anim calcmode="lin" valueType="num">
                                      <p:cBhvr>
                                        <p:cTn id="411" dur="500" fill="hold"/>
                                        <p:tgtEl>
                                          <p:spTgt spid="51"/>
                                        </p:tgtEl>
                                        <p:attrNameLst>
                                          <p:attrName>ppt_y</p:attrName>
                                        </p:attrNameLst>
                                      </p:cBhvr>
                                      <p:tavLst>
                                        <p:tav tm="0">
                                          <p:val>
                                            <p:strVal val="#ppt_y"/>
                                          </p:val>
                                        </p:tav>
                                        <p:tav tm="100000">
                                          <p:val>
                                            <p:strVal val="#ppt_y"/>
                                          </p:val>
                                        </p:tav>
                                      </p:tavLst>
                                    </p:anim>
                                    <p:anim calcmode="lin" valueType="num">
                                      <p:cBhvr>
                                        <p:cTn id="412" dur="500" fill="hold"/>
                                        <p:tgtEl>
                                          <p:spTgt spid="51"/>
                                        </p:tgtEl>
                                        <p:attrNameLst>
                                          <p:attrName>ppt_w</p:attrName>
                                        </p:attrNameLst>
                                      </p:cBhvr>
                                      <p:tavLst>
                                        <p:tav tm="0">
                                          <p:val>
                                            <p:fltVal val="0"/>
                                          </p:val>
                                        </p:tav>
                                        <p:tav tm="100000">
                                          <p:val>
                                            <p:strVal val="#ppt_w"/>
                                          </p:val>
                                        </p:tav>
                                      </p:tavLst>
                                    </p:anim>
                                    <p:anim calcmode="lin" valueType="num">
                                      <p:cBhvr>
                                        <p:cTn id="413" dur="500" fill="hold"/>
                                        <p:tgtEl>
                                          <p:spTgt spid="51"/>
                                        </p:tgtEl>
                                        <p:attrNameLst>
                                          <p:attrName>ppt_h</p:attrName>
                                        </p:attrNameLst>
                                      </p:cBhvr>
                                      <p:tavLst>
                                        <p:tav tm="0">
                                          <p:val>
                                            <p:strVal val="#ppt_h"/>
                                          </p:val>
                                        </p:tav>
                                        <p:tav tm="100000">
                                          <p:val>
                                            <p:strVal val="#ppt_h"/>
                                          </p:val>
                                        </p:tav>
                                      </p:tavLst>
                                    </p:anim>
                                  </p:childTnLst>
                                </p:cTn>
                              </p:par>
                              <p:par>
                                <p:cTn id="414" presetID="17" presetClass="entr" presetSubtype="8" fill="hold" grpId="0" nodeType="withEffect">
                                  <p:stCondLst>
                                    <p:cond delay="0"/>
                                  </p:stCondLst>
                                  <p:childTnLst>
                                    <p:set>
                                      <p:cBhvr>
                                        <p:cTn id="415" dur="1" fill="hold">
                                          <p:stCondLst>
                                            <p:cond delay="0"/>
                                          </p:stCondLst>
                                        </p:cTn>
                                        <p:tgtEl>
                                          <p:spTgt spid="50"/>
                                        </p:tgtEl>
                                        <p:attrNameLst>
                                          <p:attrName>style.visibility</p:attrName>
                                        </p:attrNameLst>
                                      </p:cBhvr>
                                      <p:to>
                                        <p:strVal val="visible"/>
                                      </p:to>
                                    </p:set>
                                    <p:anim calcmode="lin" valueType="num">
                                      <p:cBhvr>
                                        <p:cTn id="416" dur="500" fill="hold"/>
                                        <p:tgtEl>
                                          <p:spTgt spid="50"/>
                                        </p:tgtEl>
                                        <p:attrNameLst>
                                          <p:attrName>ppt_x</p:attrName>
                                        </p:attrNameLst>
                                      </p:cBhvr>
                                      <p:tavLst>
                                        <p:tav tm="0">
                                          <p:val>
                                            <p:strVal val="#ppt_x-#ppt_w/2"/>
                                          </p:val>
                                        </p:tav>
                                        <p:tav tm="100000">
                                          <p:val>
                                            <p:strVal val="#ppt_x"/>
                                          </p:val>
                                        </p:tav>
                                      </p:tavLst>
                                    </p:anim>
                                    <p:anim calcmode="lin" valueType="num">
                                      <p:cBhvr>
                                        <p:cTn id="417" dur="500" fill="hold"/>
                                        <p:tgtEl>
                                          <p:spTgt spid="50"/>
                                        </p:tgtEl>
                                        <p:attrNameLst>
                                          <p:attrName>ppt_y</p:attrName>
                                        </p:attrNameLst>
                                      </p:cBhvr>
                                      <p:tavLst>
                                        <p:tav tm="0">
                                          <p:val>
                                            <p:strVal val="#ppt_y"/>
                                          </p:val>
                                        </p:tav>
                                        <p:tav tm="100000">
                                          <p:val>
                                            <p:strVal val="#ppt_y"/>
                                          </p:val>
                                        </p:tav>
                                      </p:tavLst>
                                    </p:anim>
                                    <p:anim calcmode="lin" valueType="num">
                                      <p:cBhvr>
                                        <p:cTn id="418" dur="500" fill="hold"/>
                                        <p:tgtEl>
                                          <p:spTgt spid="50"/>
                                        </p:tgtEl>
                                        <p:attrNameLst>
                                          <p:attrName>ppt_w</p:attrName>
                                        </p:attrNameLst>
                                      </p:cBhvr>
                                      <p:tavLst>
                                        <p:tav tm="0">
                                          <p:val>
                                            <p:fltVal val="0"/>
                                          </p:val>
                                        </p:tav>
                                        <p:tav tm="100000">
                                          <p:val>
                                            <p:strVal val="#ppt_w"/>
                                          </p:val>
                                        </p:tav>
                                      </p:tavLst>
                                    </p:anim>
                                    <p:anim calcmode="lin" valueType="num">
                                      <p:cBhvr>
                                        <p:cTn id="419" dur="500" fill="hold"/>
                                        <p:tgtEl>
                                          <p:spTgt spid="50"/>
                                        </p:tgtEl>
                                        <p:attrNameLst>
                                          <p:attrName>ppt_h</p:attrName>
                                        </p:attrNameLst>
                                      </p:cBhvr>
                                      <p:tavLst>
                                        <p:tav tm="0">
                                          <p:val>
                                            <p:strVal val="#ppt_h"/>
                                          </p:val>
                                        </p:tav>
                                        <p:tav tm="100000">
                                          <p:val>
                                            <p:strVal val="#ppt_h"/>
                                          </p:val>
                                        </p:tav>
                                      </p:tavLst>
                                    </p:anim>
                                  </p:childTnLst>
                                </p:cTn>
                              </p:par>
                              <p:par>
                                <p:cTn id="420" presetID="10" presetClass="exit" presetSubtype="0" fill="hold" nodeType="withEffect">
                                  <p:stCondLst>
                                    <p:cond delay="0"/>
                                  </p:stCondLst>
                                  <p:childTnLst>
                                    <p:animEffect transition="out" filter="fade">
                                      <p:cBhvr>
                                        <p:cTn id="421" dur="1000"/>
                                        <p:tgtEl>
                                          <p:spTgt spid="26"/>
                                        </p:tgtEl>
                                      </p:cBhvr>
                                    </p:animEffect>
                                    <p:set>
                                      <p:cBhvr>
                                        <p:cTn id="422" dur="1" fill="hold">
                                          <p:stCondLst>
                                            <p:cond delay="9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423" restart="whenNotActive" fill="hold" evtFilter="cancelBubble" nodeType="interactiveSeq">
                <p:stCondLst>
                  <p:cond evt="onClick" delay="0">
                    <p:tgtEl>
                      <p:spTgt spid="50"/>
                    </p:tgtEl>
                  </p:cond>
                </p:stCondLst>
                <p:endSync evt="end" delay="0">
                  <p:rtn val="all"/>
                </p:endSync>
                <p:childTnLst>
                  <p:par>
                    <p:cTn id="424" fill="hold">
                      <p:stCondLst>
                        <p:cond delay="0"/>
                      </p:stCondLst>
                      <p:childTnLst>
                        <p:par>
                          <p:cTn id="425" fill="hold">
                            <p:stCondLst>
                              <p:cond delay="0"/>
                            </p:stCondLst>
                            <p:childTnLst>
                              <p:par>
                                <p:cTn id="426" presetID="1" presetClass="mediacall" presetSubtype="0" fill="hold" nodeType="clickEffect">
                                  <p:stCondLst>
                                    <p:cond delay="0"/>
                                  </p:stCondLst>
                                  <p:childTnLst>
                                    <p:cmd type="call" cmd="playFrom(0.0)">
                                      <p:cBhvr>
                                        <p:cTn id="427" dur="1072" fill="hold"/>
                                        <p:tgtEl>
                                          <p:spTgt spid="59"/>
                                        </p:tgtEl>
                                      </p:cBhvr>
                                    </p:cmd>
                                  </p:childTnLst>
                                </p:cTn>
                              </p:par>
                              <p:par>
                                <p:cTn id="428" presetID="10" presetClass="entr" presetSubtype="0" fill="hold" nodeType="withEffect">
                                  <p:stCondLst>
                                    <p:cond delay="0"/>
                                  </p:stCondLst>
                                  <p:childTnLst>
                                    <p:set>
                                      <p:cBhvr>
                                        <p:cTn id="429" dur="1" fill="hold">
                                          <p:stCondLst>
                                            <p:cond delay="0"/>
                                          </p:stCondLst>
                                        </p:cTn>
                                        <p:tgtEl>
                                          <p:spTgt spid="4"/>
                                        </p:tgtEl>
                                        <p:attrNameLst>
                                          <p:attrName>style.visibility</p:attrName>
                                        </p:attrNameLst>
                                      </p:cBhvr>
                                      <p:to>
                                        <p:strVal val="visible"/>
                                      </p:to>
                                    </p:set>
                                    <p:animEffect transition="in" filter="fade">
                                      <p:cBhvr>
                                        <p:cTn id="430" dur="2000"/>
                                        <p:tgtEl>
                                          <p:spTgt spid="4"/>
                                        </p:tgtEl>
                                      </p:cBhvr>
                                    </p:animEffect>
                                  </p:childTnLst>
                                </p:cTn>
                              </p:par>
                            </p:childTnLst>
                          </p:cTn>
                        </p:par>
                        <p:par>
                          <p:cTn id="431" fill="hold">
                            <p:stCondLst>
                              <p:cond delay="2000"/>
                            </p:stCondLst>
                            <p:childTnLst>
                              <p:par>
                                <p:cTn id="432" presetID="10" presetClass="exit" presetSubtype="0" fill="hold" grpId="1" nodeType="afterEffect">
                                  <p:stCondLst>
                                    <p:cond delay="0"/>
                                  </p:stCondLst>
                                  <p:childTnLst>
                                    <p:animEffect transition="out" filter="fade">
                                      <p:cBhvr>
                                        <p:cTn id="433" dur="500"/>
                                        <p:tgtEl>
                                          <p:spTgt spid="48"/>
                                        </p:tgtEl>
                                      </p:cBhvr>
                                    </p:animEffect>
                                    <p:set>
                                      <p:cBhvr>
                                        <p:cTn id="434" dur="1" fill="hold">
                                          <p:stCondLst>
                                            <p:cond delay="499"/>
                                          </p:stCondLst>
                                        </p:cTn>
                                        <p:tgtEl>
                                          <p:spTgt spid="48"/>
                                        </p:tgtEl>
                                        <p:attrNameLst>
                                          <p:attrName>style.visibility</p:attrName>
                                        </p:attrNameLst>
                                      </p:cBhvr>
                                      <p:to>
                                        <p:strVal val="hidden"/>
                                      </p:to>
                                    </p:set>
                                  </p:childTnLst>
                                </p:cTn>
                              </p:par>
                              <p:par>
                                <p:cTn id="435" presetID="10" presetClass="exit" presetSubtype="0" fill="hold" grpId="1" nodeType="withEffect">
                                  <p:stCondLst>
                                    <p:cond delay="0"/>
                                  </p:stCondLst>
                                  <p:childTnLst>
                                    <p:animEffect transition="out" filter="fade">
                                      <p:cBhvr>
                                        <p:cTn id="436" dur="500"/>
                                        <p:tgtEl>
                                          <p:spTgt spid="49"/>
                                        </p:tgtEl>
                                      </p:cBhvr>
                                    </p:animEffect>
                                    <p:set>
                                      <p:cBhvr>
                                        <p:cTn id="437" dur="1" fill="hold">
                                          <p:stCondLst>
                                            <p:cond delay="499"/>
                                          </p:stCondLst>
                                        </p:cTn>
                                        <p:tgtEl>
                                          <p:spTgt spid="49"/>
                                        </p:tgtEl>
                                        <p:attrNameLst>
                                          <p:attrName>style.visibility</p:attrName>
                                        </p:attrNameLst>
                                      </p:cBhvr>
                                      <p:to>
                                        <p:strVal val="hidden"/>
                                      </p:to>
                                    </p:set>
                                  </p:childTnLst>
                                </p:cTn>
                              </p:par>
                              <p:par>
                                <p:cTn id="438" presetID="10" presetClass="exit" presetSubtype="0" fill="hold" grpId="1" nodeType="withEffect">
                                  <p:stCondLst>
                                    <p:cond delay="0"/>
                                  </p:stCondLst>
                                  <p:childTnLst>
                                    <p:animEffect transition="out" filter="fade">
                                      <p:cBhvr>
                                        <p:cTn id="439" dur="500"/>
                                        <p:tgtEl>
                                          <p:spTgt spid="51"/>
                                        </p:tgtEl>
                                      </p:cBhvr>
                                    </p:animEffect>
                                    <p:set>
                                      <p:cBhvr>
                                        <p:cTn id="440" dur="1" fill="hold">
                                          <p:stCondLst>
                                            <p:cond delay="499"/>
                                          </p:stCondLst>
                                        </p:cTn>
                                        <p:tgtEl>
                                          <p:spTgt spid="51"/>
                                        </p:tgtEl>
                                        <p:attrNameLst>
                                          <p:attrName>style.visibility</p:attrName>
                                        </p:attrNameLst>
                                      </p:cBhvr>
                                      <p:to>
                                        <p:strVal val="hidden"/>
                                      </p:to>
                                    </p:set>
                                  </p:childTnLst>
                                </p:cTn>
                              </p:par>
                              <p:par>
                                <p:cTn id="441" presetID="10" presetClass="exit" presetSubtype="0" fill="hold" grpId="1" nodeType="withEffect">
                                  <p:stCondLst>
                                    <p:cond delay="0"/>
                                  </p:stCondLst>
                                  <p:childTnLst>
                                    <p:animEffect transition="out" filter="fade">
                                      <p:cBhvr>
                                        <p:cTn id="442" dur="500"/>
                                        <p:tgtEl>
                                          <p:spTgt spid="50"/>
                                        </p:tgtEl>
                                      </p:cBhvr>
                                    </p:animEffect>
                                    <p:set>
                                      <p:cBhvr>
                                        <p:cTn id="443" dur="1" fill="hold">
                                          <p:stCondLst>
                                            <p:cond delay="499"/>
                                          </p:stCondLst>
                                        </p:cTn>
                                        <p:tgtEl>
                                          <p:spTgt spid="50"/>
                                        </p:tgtEl>
                                        <p:attrNameLst>
                                          <p:attrName>style.visibility</p:attrName>
                                        </p:attrNameLst>
                                      </p:cBhvr>
                                      <p:to>
                                        <p:strVal val="hidden"/>
                                      </p:to>
                                    </p:set>
                                  </p:childTnLst>
                                </p:cTn>
                              </p:par>
                            </p:childTnLst>
                          </p:cTn>
                        </p:par>
                      </p:childTnLst>
                    </p:cTn>
                  </p:par>
                </p:childTnLst>
              </p:cTn>
              <p:nextCondLst>
                <p:cond evt="onClick" delay="0">
                  <p:tgtEl>
                    <p:spTgt spid="50"/>
                  </p:tgtEl>
                </p:cond>
              </p:nextCondLst>
            </p:seq>
            <p:seq concurrent="1" nextAc="seek">
              <p:cTn id="444" restart="whenNotActive" fill="hold" evtFilter="cancelBubble" nodeType="interactiveSeq">
                <p:stCondLst>
                  <p:cond evt="onClick" delay="0">
                    <p:tgtEl>
                      <p:spTgt spid="49"/>
                    </p:tgtEl>
                  </p:cond>
                </p:stCondLst>
                <p:endSync evt="end" delay="0">
                  <p:rtn val="all"/>
                </p:endSync>
                <p:childTnLst>
                  <p:par>
                    <p:cTn id="445" fill="hold">
                      <p:stCondLst>
                        <p:cond delay="0"/>
                      </p:stCondLst>
                      <p:childTnLst>
                        <p:par>
                          <p:cTn id="446" fill="hold">
                            <p:stCondLst>
                              <p:cond delay="0"/>
                            </p:stCondLst>
                            <p:childTnLst>
                              <p:par>
                                <p:cTn id="447" presetID="2" presetClass="exit" presetSubtype="2" fill="hold" grpId="2" nodeType="clickEffect">
                                  <p:stCondLst>
                                    <p:cond delay="0"/>
                                  </p:stCondLst>
                                  <p:childTnLst>
                                    <p:anim calcmode="lin" valueType="num">
                                      <p:cBhvr additive="base">
                                        <p:cTn id="448" dur="500"/>
                                        <p:tgtEl>
                                          <p:spTgt spid="48"/>
                                        </p:tgtEl>
                                        <p:attrNameLst>
                                          <p:attrName>ppt_x</p:attrName>
                                        </p:attrNameLst>
                                      </p:cBhvr>
                                      <p:tavLst>
                                        <p:tav tm="0">
                                          <p:val>
                                            <p:strVal val="ppt_x"/>
                                          </p:val>
                                        </p:tav>
                                        <p:tav tm="100000">
                                          <p:val>
                                            <p:strVal val="1+ppt_w/2"/>
                                          </p:val>
                                        </p:tav>
                                      </p:tavLst>
                                    </p:anim>
                                    <p:anim calcmode="lin" valueType="num">
                                      <p:cBhvr additive="base">
                                        <p:cTn id="449" dur="500"/>
                                        <p:tgtEl>
                                          <p:spTgt spid="48"/>
                                        </p:tgtEl>
                                        <p:attrNameLst>
                                          <p:attrName>ppt_y</p:attrName>
                                        </p:attrNameLst>
                                      </p:cBhvr>
                                      <p:tavLst>
                                        <p:tav tm="0">
                                          <p:val>
                                            <p:strVal val="ppt_y"/>
                                          </p:val>
                                        </p:tav>
                                        <p:tav tm="100000">
                                          <p:val>
                                            <p:strVal val="ppt_y"/>
                                          </p:val>
                                        </p:tav>
                                      </p:tavLst>
                                    </p:anim>
                                    <p:set>
                                      <p:cBhvr>
                                        <p:cTn id="450" dur="1" fill="hold">
                                          <p:stCondLst>
                                            <p:cond delay="499"/>
                                          </p:stCondLst>
                                        </p:cTn>
                                        <p:tgtEl>
                                          <p:spTgt spid="48"/>
                                        </p:tgtEl>
                                        <p:attrNameLst>
                                          <p:attrName>style.visibility</p:attrName>
                                        </p:attrNameLst>
                                      </p:cBhvr>
                                      <p:to>
                                        <p:strVal val="hidden"/>
                                      </p:to>
                                    </p:set>
                                  </p:childTnLst>
                                </p:cTn>
                              </p:par>
                              <p:par>
                                <p:cTn id="451" presetID="2" presetClass="exit" presetSubtype="2" fill="hold" grpId="2" nodeType="withEffect">
                                  <p:stCondLst>
                                    <p:cond delay="0"/>
                                  </p:stCondLst>
                                  <p:childTnLst>
                                    <p:anim calcmode="lin" valueType="num">
                                      <p:cBhvr additive="base">
                                        <p:cTn id="452" dur="500"/>
                                        <p:tgtEl>
                                          <p:spTgt spid="49"/>
                                        </p:tgtEl>
                                        <p:attrNameLst>
                                          <p:attrName>ppt_x</p:attrName>
                                        </p:attrNameLst>
                                      </p:cBhvr>
                                      <p:tavLst>
                                        <p:tav tm="0">
                                          <p:val>
                                            <p:strVal val="ppt_x"/>
                                          </p:val>
                                        </p:tav>
                                        <p:tav tm="100000">
                                          <p:val>
                                            <p:strVal val="1+ppt_w/2"/>
                                          </p:val>
                                        </p:tav>
                                      </p:tavLst>
                                    </p:anim>
                                    <p:anim calcmode="lin" valueType="num">
                                      <p:cBhvr additive="base">
                                        <p:cTn id="453" dur="500"/>
                                        <p:tgtEl>
                                          <p:spTgt spid="49"/>
                                        </p:tgtEl>
                                        <p:attrNameLst>
                                          <p:attrName>ppt_y</p:attrName>
                                        </p:attrNameLst>
                                      </p:cBhvr>
                                      <p:tavLst>
                                        <p:tav tm="0">
                                          <p:val>
                                            <p:strVal val="ppt_y"/>
                                          </p:val>
                                        </p:tav>
                                        <p:tav tm="100000">
                                          <p:val>
                                            <p:strVal val="ppt_y"/>
                                          </p:val>
                                        </p:tav>
                                      </p:tavLst>
                                    </p:anim>
                                    <p:set>
                                      <p:cBhvr>
                                        <p:cTn id="454" dur="1" fill="hold">
                                          <p:stCondLst>
                                            <p:cond delay="499"/>
                                          </p:stCondLst>
                                        </p:cTn>
                                        <p:tgtEl>
                                          <p:spTgt spid="49"/>
                                        </p:tgtEl>
                                        <p:attrNameLst>
                                          <p:attrName>style.visibility</p:attrName>
                                        </p:attrNameLst>
                                      </p:cBhvr>
                                      <p:to>
                                        <p:strVal val="hidden"/>
                                      </p:to>
                                    </p:set>
                                  </p:childTnLst>
                                </p:cTn>
                              </p:par>
                              <p:par>
                                <p:cTn id="455" presetID="2" presetClass="exit" presetSubtype="2" fill="hold" grpId="2" nodeType="withEffect">
                                  <p:stCondLst>
                                    <p:cond delay="0"/>
                                  </p:stCondLst>
                                  <p:childTnLst>
                                    <p:anim calcmode="lin" valueType="num">
                                      <p:cBhvr additive="base">
                                        <p:cTn id="456" dur="500"/>
                                        <p:tgtEl>
                                          <p:spTgt spid="51"/>
                                        </p:tgtEl>
                                        <p:attrNameLst>
                                          <p:attrName>ppt_x</p:attrName>
                                        </p:attrNameLst>
                                      </p:cBhvr>
                                      <p:tavLst>
                                        <p:tav tm="0">
                                          <p:val>
                                            <p:strVal val="ppt_x"/>
                                          </p:val>
                                        </p:tav>
                                        <p:tav tm="100000">
                                          <p:val>
                                            <p:strVal val="1+ppt_w/2"/>
                                          </p:val>
                                        </p:tav>
                                      </p:tavLst>
                                    </p:anim>
                                    <p:anim calcmode="lin" valueType="num">
                                      <p:cBhvr additive="base">
                                        <p:cTn id="457" dur="500"/>
                                        <p:tgtEl>
                                          <p:spTgt spid="51"/>
                                        </p:tgtEl>
                                        <p:attrNameLst>
                                          <p:attrName>ppt_y</p:attrName>
                                        </p:attrNameLst>
                                      </p:cBhvr>
                                      <p:tavLst>
                                        <p:tav tm="0">
                                          <p:val>
                                            <p:strVal val="ppt_y"/>
                                          </p:val>
                                        </p:tav>
                                        <p:tav tm="100000">
                                          <p:val>
                                            <p:strVal val="ppt_y"/>
                                          </p:val>
                                        </p:tav>
                                      </p:tavLst>
                                    </p:anim>
                                    <p:set>
                                      <p:cBhvr>
                                        <p:cTn id="458" dur="1" fill="hold">
                                          <p:stCondLst>
                                            <p:cond delay="499"/>
                                          </p:stCondLst>
                                        </p:cTn>
                                        <p:tgtEl>
                                          <p:spTgt spid="51"/>
                                        </p:tgtEl>
                                        <p:attrNameLst>
                                          <p:attrName>style.visibility</p:attrName>
                                        </p:attrNameLst>
                                      </p:cBhvr>
                                      <p:to>
                                        <p:strVal val="hidden"/>
                                      </p:to>
                                    </p:set>
                                  </p:childTnLst>
                                </p:cTn>
                              </p:par>
                              <p:par>
                                <p:cTn id="459" presetID="2" presetClass="exit" presetSubtype="2" fill="hold" grpId="3" nodeType="withEffect">
                                  <p:stCondLst>
                                    <p:cond delay="0"/>
                                  </p:stCondLst>
                                  <p:childTnLst>
                                    <p:anim calcmode="lin" valueType="num">
                                      <p:cBhvr additive="base">
                                        <p:cTn id="460" dur="500"/>
                                        <p:tgtEl>
                                          <p:spTgt spid="51"/>
                                        </p:tgtEl>
                                        <p:attrNameLst>
                                          <p:attrName>ppt_x</p:attrName>
                                        </p:attrNameLst>
                                      </p:cBhvr>
                                      <p:tavLst>
                                        <p:tav tm="0">
                                          <p:val>
                                            <p:strVal val="ppt_x"/>
                                          </p:val>
                                        </p:tav>
                                        <p:tav tm="100000">
                                          <p:val>
                                            <p:strVal val="1+ppt_w/2"/>
                                          </p:val>
                                        </p:tav>
                                      </p:tavLst>
                                    </p:anim>
                                    <p:anim calcmode="lin" valueType="num">
                                      <p:cBhvr additive="base">
                                        <p:cTn id="461" dur="500"/>
                                        <p:tgtEl>
                                          <p:spTgt spid="51"/>
                                        </p:tgtEl>
                                        <p:attrNameLst>
                                          <p:attrName>ppt_y</p:attrName>
                                        </p:attrNameLst>
                                      </p:cBhvr>
                                      <p:tavLst>
                                        <p:tav tm="0">
                                          <p:val>
                                            <p:strVal val="ppt_y"/>
                                          </p:val>
                                        </p:tav>
                                        <p:tav tm="100000">
                                          <p:val>
                                            <p:strVal val="ppt_y"/>
                                          </p:val>
                                        </p:tav>
                                      </p:tavLst>
                                    </p:anim>
                                    <p:set>
                                      <p:cBhvr>
                                        <p:cTn id="462" dur="1" fill="hold">
                                          <p:stCondLst>
                                            <p:cond delay="499"/>
                                          </p:stCondLst>
                                        </p:cTn>
                                        <p:tgtEl>
                                          <p:spTgt spid="51"/>
                                        </p:tgtEl>
                                        <p:attrNameLst>
                                          <p:attrName>style.visibility</p:attrName>
                                        </p:attrNameLst>
                                      </p:cBhvr>
                                      <p:to>
                                        <p:strVal val="hidden"/>
                                      </p:to>
                                    </p:set>
                                  </p:childTnLst>
                                </p:cTn>
                              </p:par>
                            </p:childTnLst>
                          </p:cTn>
                        </p:par>
                      </p:childTnLst>
                    </p:cTn>
                  </p:par>
                </p:childTnLst>
              </p:cTn>
              <p:nextCondLst>
                <p:cond evt="onClick" delay="0">
                  <p:tgtEl>
                    <p:spTgt spid="49"/>
                  </p:tgtEl>
                </p:cond>
              </p:nextCondLst>
            </p:seq>
            <p:seq concurrent="1" nextAc="seek">
              <p:cTn id="463" restart="whenNotActive" fill="hold" evtFilter="cancelBubble" nodeType="interactiveSeq">
                <p:stCondLst>
                  <p:cond evt="onClick" delay="0">
                    <p:tgtEl>
                      <p:spTgt spid="51"/>
                    </p:tgtEl>
                  </p:cond>
                </p:stCondLst>
                <p:endSync evt="end" delay="0">
                  <p:rtn val="all"/>
                </p:endSync>
                <p:childTnLst>
                  <p:par>
                    <p:cTn id="464" fill="hold">
                      <p:stCondLst>
                        <p:cond delay="0"/>
                      </p:stCondLst>
                      <p:childTnLst>
                        <p:par>
                          <p:cTn id="465" fill="hold">
                            <p:stCondLst>
                              <p:cond delay="0"/>
                            </p:stCondLst>
                            <p:childTnLst>
                              <p:par>
                                <p:cTn id="466" presetID="2" presetClass="exit" presetSubtype="2" fill="hold" nodeType="clickEffect">
                                  <p:stCondLst>
                                    <p:cond delay="0"/>
                                  </p:stCondLst>
                                  <p:childTnLst>
                                    <p:anim calcmode="lin" valueType="num">
                                      <p:cBhvr additive="base">
                                        <p:cTn id="467" dur="500"/>
                                        <p:tgtEl>
                                          <p:spTgt spid="49"/>
                                        </p:tgtEl>
                                        <p:attrNameLst>
                                          <p:attrName>ppt_x</p:attrName>
                                        </p:attrNameLst>
                                      </p:cBhvr>
                                      <p:tavLst>
                                        <p:tav tm="0">
                                          <p:val>
                                            <p:strVal val="ppt_x"/>
                                          </p:val>
                                        </p:tav>
                                        <p:tav tm="100000">
                                          <p:val>
                                            <p:strVal val="1+ppt_w/2"/>
                                          </p:val>
                                        </p:tav>
                                      </p:tavLst>
                                    </p:anim>
                                    <p:anim calcmode="lin" valueType="num">
                                      <p:cBhvr additive="base">
                                        <p:cTn id="468" dur="500"/>
                                        <p:tgtEl>
                                          <p:spTgt spid="49"/>
                                        </p:tgtEl>
                                        <p:attrNameLst>
                                          <p:attrName>ppt_y</p:attrName>
                                        </p:attrNameLst>
                                      </p:cBhvr>
                                      <p:tavLst>
                                        <p:tav tm="0">
                                          <p:val>
                                            <p:strVal val="ppt_y"/>
                                          </p:val>
                                        </p:tav>
                                        <p:tav tm="100000">
                                          <p:val>
                                            <p:strVal val="ppt_y"/>
                                          </p:val>
                                        </p:tav>
                                      </p:tavLst>
                                    </p:anim>
                                    <p:set>
                                      <p:cBhvr>
                                        <p:cTn id="469" dur="1" fill="hold">
                                          <p:stCondLst>
                                            <p:cond delay="499"/>
                                          </p:stCondLst>
                                        </p:cTn>
                                        <p:tgtEl>
                                          <p:spTgt spid="49"/>
                                        </p:tgtEl>
                                        <p:attrNameLst>
                                          <p:attrName>style.visibility</p:attrName>
                                        </p:attrNameLst>
                                      </p:cBhvr>
                                      <p:to>
                                        <p:strVal val="hidden"/>
                                      </p:to>
                                    </p:set>
                                  </p:childTnLst>
                                </p:cTn>
                              </p:par>
                              <p:par>
                                <p:cTn id="470" presetID="2" presetClass="exit" presetSubtype="2" fill="hold" grpId="3" nodeType="withEffect">
                                  <p:stCondLst>
                                    <p:cond delay="0"/>
                                  </p:stCondLst>
                                  <p:childTnLst>
                                    <p:anim calcmode="lin" valueType="num">
                                      <p:cBhvr additive="base">
                                        <p:cTn id="471" dur="500"/>
                                        <p:tgtEl>
                                          <p:spTgt spid="48"/>
                                        </p:tgtEl>
                                        <p:attrNameLst>
                                          <p:attrName>ppt_x</p:attrName>
                                        </p:attrNameLst>
                                      </p:cBhvr>
                                      <p:tavLst>
                                        <p:tav tm="0">
                                          <p:val>
                                            <p:strVal val="ppt_x"/>
                                          </p:val>
                                        </p:tav>
                                        <p:tav tm="100000">
                                          <p:val>
                                            <p:strVal val="1+ppt_w/2"/>
                                          </p:val>
                                        </p:tav>
                                      </p:tavLst>
                                    </p:anim>
                                    <p:anim calcmode="lin" valueType="num">
                                      <p:cBhvr additive="base">
                                        <p:cTn id="472" dur="500"/>
                                        <p:tgtEl>
                                          <p:spTgt spid="48"/>
                                        </p:tgtEl>
                                        <p:attrNameLst>
                                          <p:attrName>ppt_y</p:attrName>
                                        </p:attrNameLst>
                                      </p:cBhvr>
                                      <p:tavLst>
                                        <p:tav tm="0">
                                          <p:val>
                                            <p:strVal val="ppt_y"/>
                                          </p:val>
                                        </p:tav>
                                        <p:tav tm="100000">
                                          <p:val>
                                            <p:strVal val="ppt_y"/>
                                          </p:val>
                                        </p:tav>
                                      </p:tavLst>
                                    </p:anim>
                                    <p:set>
                                      <p:cBhvr>
                                        <p:cTn id="473" dur="1" fill="hold">
                                          <p:stCondLst>
                                            <p:cond delay="499"/>
                                          </p:stCondLst>
                                        </p:cTn>
                                        <p:tgtEl>
                                          <p:spTgt spid="48"/>
                                        </p:tgtEl>
                                        <p:attrNameLst>
                                          <p:attrName>style.visibility</p:attrName>
                                        </p:attrNameLst>
                                      </p:cBhvr>
                                      <p:to>
                                        <p:strVal val="hidden"/>
                                      </p:to>
                                    </p:set>
                                  </p:childTnLst>
                                </p:cTn>
                              </p:par>
                              <p:par>
                                <p:cTn id="474" presetID="2" presetClass="exit" presetSubtype="2" fill="hold" nodeType="withEffect">
                                  <p:stCondLst>
                                    <p:cond delay="0"/>
                                  </p:stCondLst>
                                  <p:childTnLst>
                                    <p:anim calcmode="lin" valueType="num">
                                      <p:cBhvr additive="base">
                                        <p:cTn id="475" dur="500"/>
                                        <p:tgtEl>
                                          <p:spTgt spid="51"/>
                                        </p:tgtEl>
                                        <p:attrNameLst>
                                          <p:attrName>ppt_x</p:attrName>
                                        </p:attrNameLst>
                                      </p:cBhvr>
                                      <p:tavLst>
                                        <p:tav tm="0">
                                          <p:val>
                                            <p:strVal val="ppt_x"/>
                                          </p:val>
                                        </p:tav>
                                        <p:tav tm="100000">
                                          <p:val>
                                            <p:strVal val="1+ppt_w/2"/>
                                          </p:val>
                                        </p:tav>
                                      </p:tavLst>
                                    </p:anim>
                                    <p:anim calcmode="lin" valueType="num">
                                      <p:cBhvr additive="base">
                                        <p:cTn id="476" dur="500"/>
                                        <p:tgtEl>
                                          <p:spTgt spid="51"/>
                                        </p:tgtEl>
                                        <p:attrNameLst>
                                          <p:attrName>ppt_y</p:attrName>
                                        </p:attrNameLst>
                                      </p:cBhvr>
                                      <p:tavLst>
                                        <p:tav tm="0">
                                          <p:val>
                                            <p:strVal val="ppt_y"/>
                                          </p:val>
                                        </p:tav>
                                        <p:tav tm="100000">
                                          <p:val>
                                            <p:strVal val="ppt_y"/>
                                          </p:val>
                                        </p:tav>
                                      </p:tavLst>
                                    </p:anim>
                                    <p:set>
                                      <p:cBhvr>
                                        <p:cTn id="477" dur="1" fill="hold">
                                          <p:stCondLst>
                                            <p:cond delay="499"/>
                                          </p:stCondLst>
                                        </p:cTn>
                                        <p:tgtEl>
                                          <p:spTgt spid="51"/>
                                        </p:tgtEl>
                                        <p:attrNameLst>
                                          <p:attrName>style.visibility</p:attrName>
                                        </p:attrNameLst>
                                      </p:cBhvr>
                                      <p:to>
                                        <p:strVal val="hidden"/>
                                      </p:to>
                                    </p:set>
                                  </p:childTnLst>
                                </p:cTn>
                              </p:par>
                              <p:par>
                                <p:cTn id="478" presetID="2" presetClass="exit" presetSubtype="2" fill="hold" grpId="4" nodeType="withEffect">
                                  <p:stCondLst>
                                    <p:cond delay="0"/>
                                  </p:stCondLst>
                                  <p:childTnLst>
                                    <p:anim calcmode="lin" valueType="num">
                                      <p:cBhvr additive="base">
                                        <p:cTn id="479" dur="500"/>
                                        <p:tgtEl>
                                          <p:spTgt spid="51"/>
                                        </p:tgtEl>
                                        <p:attrNameLst>
                                          <p:attrName>ppt_x</p:attrName>
                                        </p:attrNameLst>
                                      </p:cBhvr>
                                      <p:tavLst>
                                        <p:tav tm="0">
                                          <p:val>
                                            <p:strVal val="ppt_x"/>
                                          </p:val>
                                        </p:tav>
                                        <p:tav tm="100000">
                                          <p:val>
                                            <p:strVal val="1+ppt_w/2"/>
                                          </p:val>
                                        </p:tav>
                                      </p:tavLst>
                                    </p:anim>
                                    <p:anim calcmode="lin" valueType="num">
                                      <p:cBhvr additive="base">
                                        <p:cTn id="480" dur="500"/>
                                        <p:tgtEl>
                                          <p:spTgt spid="51"/>
                                        </p:tgtEl>
                                        <p:attrNameLst>
                                          <p:attrName>ppt_y</p:attrName>
                                        </p:attrNameLst>
                                      </p:cBhvr>
                                      <p:tavLst>
                                        <p:tav tm="0">
                                          <p:val>
                                            <p:strVal val="ppt_y"/>
                                          </p:val>
                                        </p:tav>
                                        <p:tav tm="100000">
                                          <p:val>
                                            <p:strVal val="ppt_y"/>
                                          </p:val>
                                        </p:tav>
                                      </p:tavLst>
                                    </p:anim>
                                    <p:set>
                                      <p:cBhvr>
                                        <p:cTn id="481" dur="1" fill="hold">
                                          <p:stCondLst>
                                            <p:cond delay="499"/>
                                          </p:stCondLst>
                                        </p:cTn>
                                        <p:tgtEl>
                                          <p:spTgt spid="51"/>
                                        </p:tgtEl>
                                        <p:attrNameLst>
                                          <p:attrName>style.visibility</p:attrName>
                                        </p:attrNameLst>
                                      </p:cBhvr>
                                      <p:to>
                                        <p:strVal val="hidden"/>
                                      </p:to>
                                    </p:set>
                                  </p:childTnLst>
                                </p:cTn>
                              </p:par>
                            </p:childTnLst>
                          </p:cTn>
                        </p:par>
                      </p:childTnLst>
                    </p:cTn>
                  </p:par>
                </p:childTnLst>
              </p:cTn>
              <p:nextCondLst>
                <p:cond evt="onClick" delay="0">
                  <p:tgtEl>
                    <p:spTgt spid="51"/>
                  </p:tgtEl>
                </p:cond>
              </p:nextCondLst>
            </p:seq>
            <p:seq concurrent="1" nextAc="seek">
              <p:cTn id="482" restart="whenNotActive" fill="hold" evtFilter="cancelBubble" nodeType="interactiveSeq">
                <p:stCondLst>
                  <p:cond evt="onClick" delay="0">
                    <p:tgtEl>
                      <p:spTgt spid="57"/>
                    </p:tgtEl>
                  </p:cond>
                </p:stCondLst>
                <p:endSync evt="end" delay="0">
                  <p:rtn val="all"/>
                </p:endSync>
                <p:childTnLst>
                  <p:par>
                    <p:cTn id="483" fill="hold">
                      <p:stCondLst>
                        <p:cond delay="0"/>
                      </p:stCondLst>
                      <p:childTnLst>
                        <p:par>
                          <p:cTn id="484" fill="hold">
                            <p:stCondLst>
                              <p:cond delay="0"/>
                            </p:stCondLst>
                            <p:childTnLst>
                              <p:par>
                                <p:cTn id="485" presetID="10" presetClass="entr" presetSubtype="0" fill="hold" nodeType="clickEffect">
                                  <p:stCondLst>
                                    <p:cond delay="0"/>
                                  </p:stCondLst>
                                  <p:childTnLst>
                                    <p:set>
                                      <p:cBhvr>
                                        <p:cTn id="486" dur="1" fill="hold">
                                          <p:stCondLst>
                                            <p:cond delay="0"/>
                                          </p:stCondLst>
                                        </p:cTn>
                                        <p:tgtEl>
                                          <p:spTgt spid="15"/>
                                        </p:tgtEl>
                                        <p:attrNameLst>
                                          <p:attrName>style.visibility</p:attrName>
                                        </p:attrNameLst>
                                      </p:cBhvr>
                                      <p:to>
                                        <p:strVal val="visible"/>
                                      </p:to>
                                    </p:set>
                                    <p:animEffect transition="in" filter="fade">
                                      <p:cBhvr>
                                        <p:cTn id="487" dur="500"/>
                                        <p:tgtEl>
                                          <p:spTgt spid="15"/>
                                        </p:tgtEl>
                                      </p:cBhvr>
                                    </p:animEffect>
                                  </p:childTnLst>
                                </p:cTn>
                              </p:par>
                              <p:par>
                                <p:cTn id="488" presetID="10" presetClass="entr" presetSubtype="0" fill="hold" nodeType="withEffect">
                                  <p:stCondLst>
                                    <p:cond delay="0"/>
                                  </p:stCondLst>
                                  <p:childTnLst>
                                    <p:set>
                                      <p:cBhvr>
                                        <p:cTn id="489" dur="1" fill="hold">
                                          <p:stCondLst>
                                            <p:cond delay="0"/>
                                          </p:stCondLst>
                                        </p:cTn>
                                        <p:tgtEl>
                                          <p:spTgt spid="16"/>
                                        </p:tgtEl>
                                        <p:attrNameLst>
                                          <p:attrName>style.visibility</p:attrName>
                                        </p:attrNameLst>
                                      </p:cBhvr>
                                      <p:to>
                                        <p:strVal val="visible"/>
                                      </p:to>
                                    </p:set>
                                    <p:animEffect transition="in" filter="fade">
                                      <p:cBhvr>
                                        <p:cTn id="490" dur="500"/>
                                        <p:tgtEl>
                                          <p:spTgt spid="16"/>
                                        </p:tgtEl>
                                      </p:cBhvr>
                                    </p:animEffect>
                                  </p:childTnLst>
                                </p:cTn>
                              </p:par>
                              <p:par>
                                <p:cTn id="491" presetID="10" presetClass="entr" presetSubtype="0" fill="hold" nodeType="withEffect">
                                  <p:stCondLst>
                                    <p:cond delay="0"/>
                                  </p:stCondLst>
                                  <p:childTnLst>
                                    <p:set>
                                      <p:cBhvr>
                                        <p:cTn id="492" dur="1" fill="hold">
                                          <p:stCondLst>
                                            <p:cond delay="0"/>
                                          </p:stCondLst>
                                        </p:cTn>
                                        <p:tgtEl>
                                          <p:spTgt spid="23"/>
                                        </p:tgtEl>
                                        <p:attrNameLst>
                                          <p:attrName>style.visibility</p:attrName>
                                        </p:attrNameLst>
                                      </p:cBhvr>
                                      <p:to>
                                        <p:strVal val="visible"/>
                                      </p:to>
                                    </p:set>
                                    <p:animEffect transition="in" filter="fade">
                                      <p:cBhvr>
                                        <p:cTn id="493" dur="500"/>
                                        <p:tgtEl>
                                          <p:spTgt spid="23"/>
                                        </p:tgtEl>
                                      </p:cBhvr>
                                    </p:animEffect>
                                  </p:childTnLst>
                                </p:cTn>
                              </p:par>
                              <p:par>
                                <p:cTn id="494" presetID="10" presetClass="entr" presetSubtype="0" fill="hold" nodeType="withEffect">
                                  <p:stCondLst>
                                    <p:cond delay="0"/>
                                  </p:stCondLst>
                                  <p:childTnLst>
                                    <p:set>
                                      <p:cBhvr>
                                        <p:cTn id="495" dur="1" fill="hold">
                                          <p:stCondLst>
                                            <p:cond delay="0"/>
                                          </p:stCondLst>
                                        </p:cTn>
                                        <p:tgtEl>
                                          <p:spTgt spid="19"/>
                                        </p:tgtEl>
                                        <p:attrNameLst>
                                          <p:attrName>style.visibility</p:attrName>
                                        </p:attrNameLst>
                                      </p:cBhvr>
                                      <p:to>
                                        <p:strVal val="visible"/>
                                      </p:to>
                                    </p:set>
                                    <p:animEffect transition="in" filter="fade">
                                      <p:cBhvr>
                                        <p:cTn id="496" dur="500"/>
                                        <p:tgtEl>
                                          <p:spTgt spid="19"/>
                                        </p:tgtEl>
                                      </p:cBhvr>
                                    </p:animEffect>
                                  </p:childTnLst>
                                </p:cTn>
                              </p:par>
                              <p:par>
                                <p:cTn id="497" presetID="10" presetClass="entr" presetSubtype="0" fill="hold" nodeType="withEffect">
                                  <p:stCondLst>
                                    <p:cond delay="0"/>
                                  </p:stCondLst>
                                  <p:childTnLst>
                                    <p:set>
                                      <p:cBhvr>
                                        <p:cTn id="498" dur="1" fill="hold">
                                          <p:stCondLst>
                                            <p:cond delay="0"/>
                                          </p:stCondLst>
                                        </p:cTn>
                                        <p:tgtEl>
                                          <p:spTgt spid="26"/>
                                        </p:tgtEl>
                                        <p:attrNameLst>
                                          <p:attrName>style.visibility</p:attrName>
                                        </p:attrNameLst>
                                      </p:cBhvr>
                                      <p:to>
                                        <p:strVal val="visible"/>
                                      </p:to>
                                    </p:set>
                                    <p:animEffect transition="in" filter="fade">
                                      <p:cBhvr>
                                        <p:cTn id="499" dur="500"/>
                                        <p:tgtEl>
                                          <p:spTgt spid="26"/>
                                        </p:tgtEl>
                                      </p:cBhvr>
                                    </p:animEffect>
                                  </p:childTnLst>
                                </p:cTn>
                              </p:par>
                              <p:par>
                                <p:cTn id="500" presetID="10" presetClass="exit" presetSubtype="0" fill="hold" nodeType="withEffect">
                                  <p:stCondLst>
                                    <p:cond delay="0"/>
                                  </p:stCondLst>
                                  <p:childTnLst>
                                    <p:animEffect transition="out" filter="fade">
                                      <p:cBhvr>
                                        <p:cTn id="501" dur="500"/>
                                        <p:tgtEl>
                                          <p:spTgt spid="8"/>
                                        </p:tgtEl>
                                      </p:cBhvr>
                                    </p:animEffect>
                                    <p:set>
                                      <p:cBhvr>
                                        <p:cTn id="502" dur="1" fill="hold">
                                          <p:stCondLst>
                                            <p:cond delay="499"/>
                                          </p:stCondLst>
                                        </p:cTn>
                                        <p:tgtEl>
                                          <p:spTgt spid="8"/>
                                        </p:tgtEl>
                                        <p:attrNameLst>
                                          <p:attrName>style.visibility</p:attrName>
                                        </p:attrNameLst>
                                      </p:cBhvr>
                                      <p:to>
                                        <p:strVal val="hidden"/>
                                      </p:to>
                                    </p:set>
                                  </p:childTnLst>
                                </p:cTn>
                              </p:par>
                              <p:par>
                                <p:cTn id="503" presetID="10" presetClass="exit" presetSubtype="0" fill="hold" nodeType="withEffect">
                                  <p:stCondLst>
                                    <p:cond delay="0"/>
                                  </p:stCondLst>
                                  <p:childTnLst>
                                    <p:animEffect transition="out" filter="fade">
                                      <p:cBhvr>
                                        <p:cTn id="504" dur="500"/>
                                        <p:tgtEl>
                                          <p:spTgt spid="7"/>
                                        </p:tgtEl>
                                      </p:cBhvr>
                                    </p:animEffect>
                                    <p:set>
                                      <p:cBhvr>
                                        <p:cTn id="505" dur="1" fill="hold">
                                          <p:stCondLst>
                                            <p:cond delay="499"/>
                                          </p:stCondLst>
                                        </p:cTn>
                                        <p:tgtEl>
                                          <p:spTgt spid="7"/>
                                        </p:tgtEl>
                                        <p:attrNameLst>
                                          <p:attrName>style.visibility</p:attrName>
                                        </p:attrNameLst>
                                      </p:cBhvr>
                                      <p:to>
                                        <p:strVal val="hidden"/>
                                      </p:to>
                                    </p:set>
                                  </p:childTnLst>
                                </p:cTn>
                              </p:par>
                              <p:par>
                                <p:cTn id="506" presetID="10" presetClass="exit" presetSubtype="0" fill="hold" nodeType="withEffect">
                                  <p:stCondLst>
                                    <p:cond delay="0"/>
                                  </p:stCondLst>
                                  <p:childTnLst>
                                    <p:animEffect transition="out" filter="fade">
                                      <p:cBhvr>
                                        <p:cTn id="507" dur="500"/>
                                        <p:tgtEl>
                                          <p:spTgt spid="6"/>
                                        </p:tgtEl>
                                      </p:cBhvr>
                                    </p:animEffect>
                                    <p:set>
                                      <p:cBhvr>
                                        <p:cTn id="508" dur="1" fill="hold">
                                          <p:stCondLst>
                                            <p:cond delay="499"/>
                                          </p:stCondLst>
                                        </p:cTn>
                                        <p:tgtEl>
                                          <p:spTgt spid="6"/>
                                        </p:tgtEl>
                                        <p:attrNameLst>
                                          <p:attrName>style.visibility</p:attrName>
                                        </p:attrNameLst>
                                      </p:cBhvr>
                                      <p:to>
                                        <p:strVal val="hidden"/>
                                      </p:to>
                                    </p:set>
                                  </p:childTnLst>
                                </p:cTn>
                              </p:par>
                              <p:par>
                                <p:cTn id="509" presetID="10" presetClass="exit" presetSubtype="0" fill="hold" nodeType="withEffect">
                                  <p:stCondLst>
                                    <p:cond delay="0"/>
                                  </p:stCondLst>
                                  <p:childTnLst>
                                    <p:animEffect transition="out" filter="fade">
                                      <p:cBhvr>
                                        <p:cTn id="510" dur="500"/>
                                        <p:tgtEl>
                                          <p:spTgt spid="5"/>
                                        </p:tgtEl>
                                      </p:cBhvr>
                                    </p:animEffect>
                                    <p:set>
                                      <p:cBhvr>
                                        <p:cTn id="511" dur="1" fill="hold">
                                          <p:stCondLst>
                                            <p:cond delay="499"/>
                                          </p:stCondLst>
                                        </p:cTn>
                                        <p:tgtEl>
                                          <p:spTgt spid="5"/>
                                        </p:tgtEl>
                                        <p:attrNameLst>
                                          <p:attrName>style.visibility</p:attrName>
                                        </p:attrNameLst>
                                      </p:cBhvr>
                                      <p:to>
                                        <p:strVal val="hidden"/>
                                      </p:to>
                                    </p:set>
                                  </p:childTnLst>
                                </p:cTn>
                              </p:par>
                              <p:par>
                                <p:cTn id="512" presetID="10" presetClass="exit" presetSubtype="0" fill="hold" nodeType="withEffect">
                                  <p:stCondLst>
                                    <p:cond delay="0"/>
                                  </p:stCondLst>
                                  <p:childTnLst>
                                    <p:animEffect transition="out" filter="fade">
                                      <p:cBhvr>
                                        <p:cTn id="513" dur="500"/>
                                        <p:tgtEl>
                                          <p:spTgt spid="4"/>
                                        </p:tgtEl>
                                      </p:cBhvr>
                                    </p:animEffect>
                                    <p:set>
                                      <p:cBhvr>
                                        <p:cTn id="514" dur="1" fill="hold">
                                          <p:stCondLst>
                                            <p:cond delay="4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57"/>
                  </p:tgtEl>
                </p:cond>
              </p:nextCondLst>
            </p:seq>
            <p:audio>
              <p:cMediaNode showWhenStopped="0">
                <p:cTn id="515" fill="hold" display="0">
                  <p:stCondLst>
                    <p:cond delay="indefinite"/>
                  </p:stCondLst>
                  <p:endCondLst>
                    <p:cond evt="onNext" delay="0">
                      <p:tgtEl>
                        <p:sldTgt/>
                      </p:tgtEl>
                    </p:cond>
                    <p:cond evt="onPrev" delay="0">
                      <p:tgtEl>
                        <p:sldTgt/>
                      </p:tgtEl>
                    </p:cond>
                    <p:cond evt="onStopAudio" delay="0">
                      <p:tgtEl>
                        <p:sldTgt/>
                      </p:tgtEl>
                    </p:cond>
                  </p:endCondLst>
                </p:cTn>
                <p:tgtEl>
                  <p:spTgt spid="59"/>
                </p:tgtEl>
              </p:cMediaNode>
            </p:audio>
            <p:audio>
              <p:cMediaNode showWhenStopped="0">
                <p:cTn id="516" fill="hold" display="0">
                  <p:stCondLst>
                    <p:cond delay="indefinite"/>
                  </p:stCondLst>
                  <p:endCondLst>
                    <p:cond evt="onNext" delay="0">
                      <p:tgtEl>
                        <p:sldTgt/>
                      </p:tgtEl>
                    </p:cond>
                    <p:cond evt="onPrev" delay="0">
                      <p:tgtEl>
                        <p:sldTgt/>
                      </p:tgtEl>
                    </p:cond>
                    <p:cond evt="onStopAudio" delay="0">
                      <p:tgtEl>
                        <p:sldTgt/>
                      </p:tgtEl>
                    </p:cond>
                  </p:endCondLst>
                </p:cTn>
                <p:tgtEl>
                  <p:spTgt spid="60"/>
                </p:tgtEl>
              </p:cMediaNode>
            </p:audio>
            <p:audio>
              <p:cMediaNode showWhenStopped="0">
                <p:cTn id="517" fill="hold" display="0">
                  <p:stCondLst>
                    <p:cond delay="indefinite"/>
                  </p:stCondLst>
                  <p:endCondLst>
                    <p:cond evt="onNext" delay="0">
                      <p:tgtEl>
                        <p:sldTgt/>
                      </p:tgtEl>
                    </p:cond>
                    <p:cond evt="onPrev" delay="0">
                      <p:tgtEl>
                        <p:sldTgt/>
                      </p:tgtEl>
                    </p:cond>
                    <p:cond evt="onStopAudio" delay="0">
                      <p:tgtEl>
                        <p:sldTgt/>
                      </p:tgtEl>
                    </p:cond>
                  </p:endCondLst>
                </p:cTn>
                <p:tgtEl>
                  <p:spTgt spid="61"/>
                </p:tgtEl>
              </p:cMediaNode>
            </p:audio>
            <p:audio>
              <p:cMediaNode showWhenStopped="0">
                <p:cTn id="518" fill="hold" display="0">
                  <p:stCondLst>
                    <p:cond delay="indefinite"/>
                  </p:stCondLst>
                  <p:endCondLst>
                    <p:cond evt="onNext" delay="0">
                      <p:tgtEl>
                        <p:sldTgt/>
                      </p:tgtEl>
                    </p:cond>
                    <p:cond evt="onPrev" delay="0">
                      <p:tgtEl>
                        <p:sldTgt/>
                      </p:tgtEl>
                    </p:cond>
                    <p:cond evt="onStopAudio" delay="0">
                      <p:tgtEl>
                        <p:sldTgt/>
                      </p:tgtEl>
                    </p:cond>
                  </p:endCondLst>
                </p:cTn>
                <p:tgtEl>
                  <p:spTgt spid="62"/>
                </p:tgtEl>
              </p:cMediaNode>
            </p:audio>
            <p:audio>
              <p:cMediaNode showWhenStopped="0">
                <p:cTn id="519" fill="hold" display="0">
                  <p:stCondLst>
                    <p:cond delay="indefinite"/>
                  </p:stCondLst>
                  <p:endCondLst>
                    <p:cond evt="onNext" delay="0">
                      <p:tgtEl>
                        <p:sldTgt/>
                      </p:tgtEl>
                    </p:cond>
                    <p:cond evt="onPrev" delay="0">
                      <p:tgtEl>
                        <p:sldTgt/>
                      </p:tgtEl>
                    </p:cond>
                    <p:cond evt="onStopAudio" delay="0">
                      <p:tgtEl>
                        <p:sldTgt/>
                      </p:tgtEl>
                    </p:cond>
                  </p:endCondLst>
                </p:cTn>
                <p:tgtEl>
                  <p:spTgt spid="63"/>
                </p:tgtEl>
              </p:cMediaNode>
            </p:audio>
          </p:childTnLst>
        </p:cTn>
      </p:par>
    </p:tnLst>
    <p:bldLst>
      <p:bldP spid="21" grpId="0"/>
      <p:bldP spid="9" grpId="0" animBg="1"/>
      <p:bldP spid="10" grpId="0" animBg="1"/>
      <p:bldP spid="11" grpId="0" animBg="1"/>
      <p:bldP spid="12" grpId="0" animBg="1"/>
      <p:bldP spid="13" grpId="0"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8" grpId="4" animBg="1"/>
      <p:bldP spid="42" grpId="0" animBg="1"/>
      <p:bldP spid="42" grpId="1" animBg="1"/>
      <p:bldP spid="42" grpId="2" animBg="1"/>
      <p:bldP spid="42" grpId="3" animBg="1"/>
      <p:bldP spid="44" grpId="0" animBg="1"/>
      <p:bldP spid="44" grpId="1" animBg="1"/>
      <p:bldP spid="44" grpId="2" animBg="1"/>
      <p:bldP spid="45" grpId="0" animBg="1"/>
      <p:bldP spid="45" grpId="1" animBg="1"/>
      <p:bldP spid="45" grpId="2" animBg="1"/>
      <p:bldP spid="47" grpId="0" animBg="1"/>
      <p:bldP spid="47" grpId="1" animBg="1"/>
      <p:bldP spid="47" grpId="2" animBg="1"/>
      <p:bldP spid="48" grpId="0" animBg="1"/>
      <p:bldP spid="48" grpId="1" animBg="1"/>
      <p:bldP spid="48" grpId="2" animBg="1"/>
      <p:bldP spid="48" grpId="3" animBg="1"/>
      <p:bldP spid="49" grpId="0" animBg="1"/>
      <p:bldP spid="49" grpId="1" animBg="1"/>
      <p:bldP spid="49" grpId="2" animBg="1"/>
      <p:bldP spid="50" grpId="0" animBg="1"/>
      <p:bldP spid="50" grpId="1" animBg="1"/>
      <p:bldP spid="51" grpId="0" animBg="1"/>
      <p:bldP spid="51" grpId="1" animBg="1"/>
      <p:bldP spid="51" grpId="2" animBg="1"/>
      <p:bldP spid="51" grpId="3" animBg="1"/>
      <p:bldP spid="51" grpId="4" animBg="1"/>
      <p:bldP spid="54" grpId="0"/>
      <p:bldP spid="5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59000"/>
            <a:lum/>
          </a:blip>
          <a:srcRect/>
          <a:stretch>
            <a:fillRect l="-11000" r="-11000"/>
          </a:stretch>
        </a:blipFill>
        <a:effectLst/>
      </p:bgPr>
    </p:bg>
    <p:spTree>
      <p:nvGrpSpPr>
        <p:cNvPr id="1" name=""/>
        <p:cNvGrpSpPr/>
        <p:nvPr/>
      </p:nvGrpSpPr>
      <p:grpSpPr>
        <a:xfrm>
          <a:off x="0" y="0"/>
          <a:ext cx="0" cy="0"/>
          <a:chOff x="0" y="0"/>
          <a:chExt cx="0" cy="0"/>
        </a:xfrm>
      </p:grpSpPr>
      <p:graphicFrame>
        <p:nvGraphicFramePr>
          <p:cNvPr id="2" name="Схема 1"/>
          <p:cNvGraphicFramePr/>
          <p:nvPr/>
        </p:nvGraphicFramePr>
        <p:xfrm>
          <a:off x="755576" y="1052736"/>
          <a:ext cx="7920880" cy="50405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Заголовок 2"/>
          <p:cNvSpPr>
            <a:spLocks noGrp="1"/>
          </p:cNvSpPr>
          <p:nvPr>
            <p:ph type="title" idx="4294967295"/>
          </p:nvPr>
        </p:nvSpPr>
        <p:spPr>
          <a:xfrm>
            <a:off x="0" y="0"/>
            <a:ext cx="8229600" cy="1125538"/>
          </a:xfrm>
        </p:spPr>
        <p:txBody>
          <a:bodyPr/>
          <a:lstStyle/>
          <a:p>
            <a:r>
              <a:rPr lang="ru-RU" dirty="0" smtClean="0"/>
              <a:t>Правила игры</a:t>
            </a:r>
            <a:endParaRPr lang="ru-RU" dirty="0"/>
          </a:p>
        </p:txBody>
      </p:sp>
      <p:sp>
        <p:nvSpPr>
          <p:cNvPr id="4" name="TextBox 3"/>
          <p:cNvSpPr txBox="1"/>
          <p:nvPr/>
        </p:nvSpPr>
        <p:spPr>
          <a:xfrm>
            <a:off x="7092280" y="6021288"/>
            <a:ext cx="1512168" cy="584775"/>
          </a:xfrm>
          <a:prstGeom prst="rect">
            <a:avLst/>
          </a:prstGeom>
          <a:noFill/>
        </p:spPr>
        <p:txBody>
          <a:bodyPr wrap="square" rtlCol="0">
            <a:spAutoFit/>
          </a:bodyPr>
          <a:lstStyle/>
          <a:p>
            <a:r>
              <a:rPr lang="ru-RU" sz="3200" dirty="0" smtClean="0"/>
              <a:t>Играть</a:t>
            </a:r>
            <a:endParaRPr lang="ru-RU" sz="3200" dirty="0"/>
          </a:p>
        </p:txBody>
      </p:sp>
      <p:sp>
        <p:nvSpPr>
          <p:cNvPr id="5" name="Прямоугольник 4">
            <a:hlinkClick r:id="rId8" action="ppaction://hlinksldjump"/>
          </p:cNvPr>
          <p:cNvSpPr/>
          <p:nvPr/>
        </p:nvSpPr>
        <p:spPr>
          <a:xfrm>
            <a:off x="7020272" y="5949280"/>
            <a:ext cx="1656184" cy="648072"/>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ransition spd="slow" advClick="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0" y="274638"/>
            <a:ext cx="8229600" cy="706090"/>
          </a:xfrm>
        </p:spPr>
        <p:txBody>
          <a:bodyPr>
            <a:normAutofit/>
          </a:bodyPr>
          <a:lstStyle/>
          <a:p>
            <a:r>
              <a:rPr lang="ru-RU" sz="3600" dirty="0" smtClean="0">
                <a:solidFill>
                  <a:schemeClr val="accent1">
                    <a:lumMod val="75000"/>
                  </a:schemeClr>
                </a:solidFill>
                <a:latin typeface="+mn-lt"/>
                <a:ea typeface="+mn-ea"/>
                <a:cs typeface="+mn-cs"/>
              </a:rPr>
              <a:t>Эпилог</a:t>
            </a:r>
            <a:endParaRPr lang="ru-RU" sz="3600" dirty="0">
              <a:solidFill>
                <a:schemeClr val="accent1">
                  <a:lumMod val="75000"/>
                </a:schemeClr>
              </a:solidFill>
              <a:latin typeface="+mn-lt"/>
              <a:ea typeface="+mn-ea"/>
              <a:cs typeface="+mn-cs"/>
            </a:endParaRPr>
          </a:p>
        </p:txBody>
      </p:sp>
      <p:sp>
        <p:nvSpPr>
          <p:cNvPr id="6" name="Умножение 5">
            <a:hlinkClick r:id="" action="ppaction://hlinkshowjump?jump=endshow"/>
          </p:cNvPr>
          <p:cNvSpPr/>
          <p:nvPr/>
        </p:nvSpPr>
        <p:spPr>
          <a:xfrm>
            <a:off x="8388424" y="0"/>
            <a:ext cx="611560" cy="504056"/>
          </a:xfrm>
          <a:prstGeom prst="mathMultiply">
            <a:avLst/>
          </a:prstGeom>
          <a:solidFill>
            <a:schemeClr val="tx2">
              <a:lumMod val="75000"/>
              <a:alpha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hlinkClick r:id="rId4"/>
          </p:cNvPr>
          <p:cNvSpPr/>
          <p:nvPr/>
        </p:nvSpPr>
        <p:spPr>
          <a:xfrm>
            <a:off x="971600" y="6165304"/>
            <a:ext cx="1440160" cy="360040"/>
          </a:xfrm>
          <a:prstGeom prst="rect">
            <a:avLst/>
          </a:prstGeom>
          <a:solidFill>
            <a:schemeClr val="tx2">
              <a:lumMod val="20000"/>
              <a:lumOff val="80000"/>
            </a:schemeClr>
          </a:solidFill>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dirty="0" smtClean="0">
                <a:solidFill>
                  <a:schemeClr val="accent1">
                    <a:lumMod val="75000"/>
                  </a:schemeClr>
                </a:solidFill>
              </a:rPr>
              <a:t>Видео</a:t>
            </a:r>
          </a:p>
        </p:txBody>
      </p:sp>
      <p:grpSp>
        <p:nvGrpSpPr>
          <p:cNvPr id="15" name="Группа 14"/>
          <p:cNvGrpSpPr/>
          <p:nvPr/>
        </p:nvGrpSpPr>
        <p:grpSpPr>
          <a:xfrm>
            <a:off x="2488456" y="1268760"/>
            <a:ext cx="4358257" cy="3723625"/>
            <a:chOff x="1475656" y="1700808"/>
            <a:chExt cx="4358257" cy="3723625"/>
          </a:xfrm>
        </p:grpSpPr>
        <p:pic>
          <p:nvPicPr>
            <p:cNvPr id="9" name="Picture 6" descr="http://www.fivb.org/visasp/GetPhoto.aspx?type=press&amp;no=31213&amp;maxsize=450"/>
            <p:cNvPicPr>
              <a:picLocks noChangeAspect="1" noChangeArrowheads="1"/>
            </p:cNvPicPr>
            <p:nvPr/>
          </p:nvPicPr>
          <p:blipFill>
            <a:blip r:embed="rId5" cstate="email"/>
            <a:srcRect/>
            <a:stretch>
              <a:fillRect/>
            </a:stretch>
          </p:blipFill>
          <p:spPr bwMode="auto">
            <a:xfrm>
              <a:off x="1475656" y="1700808"/>
              <a:ext cx="4358257" cy="3067050"/>
            </a:xfrm>
            <a:prstGeom prst="rect">
              <a:avLst/>
            </a:prstGeom>
            <a:noFill/>
          </p:spPr>
        </p:pic>
        <p:sp>
          <p:nvSpPr>
            <p:cNvPr id="14" name="Прямоугольник 13"/>
            <p:cNvSpPr/>
            <p:nvPr/>
          </p:nvSpPr>
          <p:spPr>
            <a:xfrm>
              <a:off x="1475656" y="4778102"/>
              <a:ext cx="4356000" cy="646331"/>
            </a:xfrm>
            <a:prstGeom prst="rect">
              <a:avLst/>
            </a:prstGeom>
            <a:solidFill>
              <a:schemeClr val="tx2">
                <a:lumMod val="20000"/>
                <a:lumOff val="80000"/>
              </a:schemeClr>
            </a:solidFill>
          </p:spPr>
          <p:txBody>
            <a:bodyPr wrap="square">
              <a:spAutoFit/>
            </a:bodyPr>
            <a:lstStyle/>
            <a:p>
              <a:r>
                <a:rPr lang="ru-RU" dirty="0" smtClean="0">
                  <a:solidFill>
                    <a:schemeClr val="accent1">
                      <a:lumMod val="75000"/>
                    </a:schemeClr>
                  </a:solidFill>
                </a:rPr>
                <a:t>Волейбол это миг, что с победой возник,</a:t>
              </a:r>
            </a:p>
            <a:p>
              <a:r>
                <a:rPr lang="ru-RU" dirty="0" smtClean="0">
                  <a:solidFill>
                    <a:schemeClr val="accent1">
                      <a:lumMod val="75000"/>
                    </a:schemeClr>
                  </a:solidFill>
                </a:rPr>
                <a:t>Волейбол это радости крик.</a:t>
              </a:r>
            </a:p>
          </p:txBody>
        </p:sp>
      </p:grpSp>
      <p:grpSp>
        <p:nvGrpSpPr>
          <p:cNvPr id="18" name="Группа 17"/>
          <p:cNvGrpSpPr/>
          <p:nvPr/>
        </p:nvGrpSpPr>
        <p:grpSpPr>
          <a:xfrm>
            <a:off x="1962296" y="1214168"/>
            <a:ext cx="4896544" cy="3814683"/>
            <a:chOff x="1763688" y="1215802"/>
            <a:chExt cx="4752528" cy="3670667"/>
          </a:xfrm>
        </p:grpSpPr>
        <p:pic>
          <p:nvPicPr>
            <p:cNvPr id="8196" name="Picture 4" descr="Картинка 328 из 93832"/>
            <p:cNvPicPr>
              <a:picLocks noChangeAspect="1" noChangeArrowheads="1"/>
            </p:cNvPicPr>
            <p:nvPr/>
          </p:nvPicPr>
          <p:blipFill>
            <a:blip r:embed="rId6" cstate="email"/>
            <a:srcRect/>
            <a:stretch>
              <a:fillRect/>
            </a:stretch>
          </p:blipFill>
          <p:spPr bwMode="auto">
            <a:xfrm>
              <a:off x="1763688" y="1215802"/>
              <a:ext cx="4744839" cy="3067200"/>
            </a:xfrm>
            <a:prstGeom prst="rect">
              <a:avLst/>
            </a:prstGeom>
            <a:noFill/>
          </p:spPr>
        </p:pic>
        <p:sp>
          <p:nvSpPr>
            <p:cNvPr id="17" name="Прямоугольник 16"/>
            <p:cNvSpPr/>
            <p:nvPr/>
          </p:nvSpPr>
          <p:spPr>
            <a:xfrm>
              <a:off x="1763688" y="4240138"/>
              <a:ext cx="4752528" cy="646331"/>
            </a:xfrm>
            <a:prstGeom prst="rect">
              <a:avLst/>
            </a:prstGeom>
            <a:solidFill>
              <a:schemeClr val="tx2">
                <a:lumMod val="20000"/>
                <a:lumOff val="80000"/>
              </a:schemeClr>
            </a:solidFill>
          </p:spPr>
          <p:txBody>
            <a:bodyPr wrap="square">
              <a:spAutoFit/>
            </a:bodyPr>
            <a:lstStyle/>
            <a:p>
              <a:r>
                <a:rPr lang="ru-RU" dirty="0" smtClean="0">
                  <a:solidFill>
                    <a:schemeClr val="accent1">
                      <a:lumMod val="75000"/>
                    </a:schemeClr>
                  </a:solidFill>
                </a:rPr>
                <a:t>Волейбол это бой, где за друга горой, </a:t>
              </a:r>
            </a:p>
            <a:p>
              <a:r>
                <a:rPr lang="ru-RU" dirty="0" smtClean="0">
                  <a:solidFill>
                    <a:schemeClr val="accent1">
                      <a:lumMod val="75000"/>
                    </a:schemeClr>
                  </a:solidFill>
                </a:rPr>
                <a:t>Волейбол это рядом с тобой.</a:t>
              </a:r>
              <a:endParaRPr lang="ru-RU" dirty="0">
                <a:solidFill>
                  <a:schemeClr val="accent1">
                    <a:lumMod val="75000"/>
                  </a:schemeClr>
                </a:solidFill>
              </a:endParaRPr>
            </a:p>
          </p:txBody>
        </p:sp>
      </p:grpSp>
      <p:pic>
        <p:nvPicPr>
          <p:cNvPr id="8198" name="Picture 6" descr="Картинка 28 из 93832"/>
          <p:cNvPicPr>
            <a:picLocks noChangeAspect="1" noChangeArrowheads="1"/>
          </p:cNvPicPr>
          <p:nvPr/>
        </p:nvPicPr>
        <p:blipFill>
          <a:blip r:embed="rId7" cstate="email"/>
          <a:srcRect/>
          <a:stretch>
            <a:fillRect/>
          </a:stretch>
        </p:blipFill>
        <p:spPr bwMode="auto">
          <a:xfrm>
            <a:off x="1331640" y="1196752"/>
            <a:ext cx="5817956" cy="3888432"/>
          </a:xfrm>
          <a:prstGeom prst="rect">
            <a:avLst/>
          </a:prstGeom>
          <a:noFill/>
        </p:spPr>
      </p:pic>
      <p:pic>
        <p:nvPicPr>
          <p:cNvPr id="20" name="Picture 2" descr="C:\Users\Пользователь\Desktop\Беленькая\картинки и музыка для 3-4\pila_siatkowa.jpg"/>
          <p:cNvPicPr>
            <a:picLocks noChangeAspect="1" noChangeArrowheads="1"/>
          </p:cNvPicPr>
          <p:nvPr/>
        </p:nvPicPr>
        <p:blipFill>
          <a:blip r:embed="rId8" cstate="email">
            <a:duotone>
              <a:schemeClr val="accent1">
                <a:shade val="45000"/>
                <a:satMod val="135000"/>
              </a:schemeClr>
              <a:prstClr val="white"/>
            </a:duotone>
          </a:blip>
          <a:srcRect/>
          <a:stretch>
            <a:fillRect/>
          </a:stretch>
        </p:blipFill>
        <p:spPr bwMode="auto">
          <a:xfrm>
            <a:off x="1331640" y="1196752"/>
            <a:ext cx="6300192" cy="4209206"/>
          </a:xfrm>
          <a:prstGeom prst="rect">
            <a:avLst/>
          </a:prstGeom>
          <a:noFill/>
        </p:spPr>
      </p:pic>
      <p:sp>
        <p:nvSpPr>
          <p:cNvPr id="21" name="TextBox 20"/>
          <p:cNvSpPr txBox="1"/>
          <p:nvPr/>
        </p:nvSpPr>
        <p:spPr>
          <a:xfrm rot="21034509">
            <a:off x="3730351" y="2797463"/>
            <a:ext cx="3768014" cy="584775"/>
          </a:xfrm>
          <a:prstGeom prst="rect">
            <a:avLst/>
          </a:prstGeom>
          <a:noFill/>
        </p:spPr>
        <p:txBody>
          <a:bodyPr wrap="square" rtlCol="0">
            <a:spAutoFit/>
          </a:bodyPr>
          <a:lstStyle/>
          <a:p>
            <a:r>
              <a:rPr lang="ru-RU" sz="3200" dirty="0" smtClean="0">
                <a:solidFill>
                  <a:schemeClr val="accent1">
                    <a:lumMod val="75000"/>
                  </a:schemeClr>
                </a:solidFill>
              </a:rPr>
              <a:t>Играйте в волейбол</a:t>
            </a:r>
            <a:endParaRPr lang="ru-RU" sz="3200" dirty="0">
              <a:solidFill>
                <a:schemeClr val="accent1">
                  <a:lumMod val="75000"/>
                </a:schemeClr>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ppt_x</p:attrName>
                                        </p:attrNameLst>
                                      </p:cBhvr>
                                      <p:tavLst>
                                        <p:tav tm="0">
                                          <p:val>
                                            <p:strVal val="#ppt_x-#ppt_w/2"/>
                                          </p:val>
                                        </p:tav>
                                        <p:tav tm="100000">
                                          <p:val>
                                            <p:strVal val="#ppt_x"/>
                                          </p:val>
                                        </p:tav>
                                      </p:tavLst>
                                    </p:anim>
                                    <p:anim calcmode="lin" valueType="num">
                                      <p:cBhvr>
                                        <p:cTn id="8" dur="1000" fill="hold"/>
                                        <p:tgtEl>
                                          <p:spTgt spid="15"/>
                                        </p:tgtEl>
                                        <p:attrNameLst>
                                          <p:attrName>ppt_y</p:attrName>
                                        </p:attrNameLst>
                                      </p:cBhvr>
                                      <p:tavLst>
                                        <p:tav tm="0">
                                          <p:val>
                                            <p:strVal val="#ppt_y"/>
                                          </p:val>
                                        </p:tav>
                                        <p:tav tm="100000">
                                          <p:val>
                                            <p:strVal val="#ppt_y"/>
                                          </p:val>
                                        </p:tav>
                                      </p:tavLst>
                                    </p:anim>
                                    <p:anim calcmode="lin" valueType="num">
                                      <p:cBhvr>
                                        <p:cTn id="9" dur="1000" fill="hold"/>
                                        <p:tgtEl>
                                          <p:spTgt spid="15"/>
                                        </p:tgtEl>
                                        <p:attrNameLst>
                                          <p:attrName>ppt_w</p:attrName>
                                        </p:attrNameLst>
                                      </p:cBhvr>
                                      <p:tavLst>
                                        <p:tav tm="0">
                                          <p:val>
                                            <p:fltVal val="0"/>
                                          </p:val>
                                        </p:tav>
                                        <p:tav tm="100000">
                                          <p:val>
                                            <p:strVal val="#ppt_w"/>
                                          </p:val>
                                        </p:tav>
                                      </p:tavLst>
                                    </p:anim>
                                    <p:anim calcmode="lin" valueType="num">
                                      <p:cBhvr>
                                        <p:cTn id="10" dur="1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5"/>
                    </p:tgtEl>
                  </p:cond>
                </p:stCondLst>
                <p:endSync evt="end" delay="0">
                  <p:rtn val="all"/>
                </p:endSync>
                <p:childTnLst>
                  <p:par>
                    <p:cTn id="12" fill="hold">
                      <p:stCondLst>
                        <p:cond delay="0"/>
                      </p:stCondLst>
                      <p:childTnLst>
                        <p:par>
                          <p:cTn id="13" fill="hold">
                            <p:stCondLst>
                              <p:cond delay="0"/>
                            </p:stCondLst>
                            <p:childTnLst>
                              <p:par>
                                <p:cTn id="14" presetID="17" presetClass="entr" presetSubtype="8" fill="hold" nodeType="with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1000" fill="hold"/>
                                        <p:tgtEl>
                                          <p:spTgt spid="18"/>
                                        </p:tgtEl>
                                        <p:attrNameLst>
                                          <p:attrName>ppt_x</p:attrName>
                                        </p:attrNameLst>
                                      </p:cBhvr>
                                      <p:tavLst>
                                        <p:tav tm="0">
                                          <p:val>
                                            <p:strVal val="#ppt_x-#ppt_w/2"/>
                                          </p:val>
                                        </p:tav>
                                        <p:tav tm="100000">
                                          <p:val>
                                            <p:strVal val="#ppt_x"/>
                                          </p:val>
                                        </p:tav>
                                      </p:tavLst>
                                    </p:anim>
                                    <p:anim calcmode="lin" valueType="num">
                                      <p:cBhvr>
                                        <p:cTn id="17" dur="1000" fill="hold"/>
                                        <p:tgtEl>
                                          <p:spTgt spid="18"/>
                                        </p:tgtEl>
                                        <p:attrNameLst>
                                          <p:attrName>ppt_y</p:attrName>
                                        </p:attrNameLst>
                                      </p:cBhvr>
                                      <p:tavLst>
                                        <p:tav tm="0">
                                          <p:val>
                                            <p:strVal val="#ppt_y"/>
                                          </p:val>
                                        </p:tav>
                                        <p:tav tm="100000">
                                          <p:val>
                                            <p:strVal val="#ppt_y"/>
                                          </p:val>
                                        </p:tav>
                                      </p:tavLst>
                                    </p:anim>
                                    <p:anim calcmode="lin" valueType="num">
                                      <p:cBhvr>
                                        <p:cTn id="18" dur="1000" fill="hold"/>
                                        <p:tgtEl>
                                          <p:spTgt spid="18"/>
                                        </p:tgtEl>
                                        <p:attrNameLst>
                                          <p:attrName>ppt_w</p:attrName>
                                        </p:attrNameLst>
                                      </p:cBhvr>
                                      <p:tavLst>
                                        <p:tav tm="0">
                                          <p:val>
                                            <p:fltVal val="0"/>
                                          </p:val>
                                        </p:tav>
                                        <p:tav tm="100000">
                                          <p:val>
                                            <p:strVal val="#ppt_w"/>
                                          </p:val>
                                        </p:tav>
                                      </p:tavLst>
                                    </p:anim>
                                    <p:anim calcmode="lin" valueType="num">
                                      <p:cBhvr>
                                        <p:cTn id="19" dur="1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15"/>
                  </p:tgtEl>
                </p:cond>
              </p:nextCondLst>
            </p:seq>
            <p:seq concurrent="1" nextAc="seek">
              <p:cTn id="20" restart="whenNotActive" fill="hold" evtFilter="cancelBubble" nodeType="interactiveSeq">
                <p:stCondLst>
                  <p:cond evt="onClick" delay="0">
                    <p:tgtEl>
                      <p:spTgt spid="18"/>
                    </p:tgtEl>
                  </p:cond>
                </p:stCondLst>
                <p:endSync evt="end" delay="0">
                  <p:rtn val="all"/>
                </p:endSync>
                <p:childTnLst>
                  <p:par>
                    <p:cTn id="21" fill="hold">
                      <p:stCondLst>
                        <p:cond delay="0"/>
                      </p:stCondLst>
                      <p:childTnLst>
                        <p:par>
                          <p:cTn id="22" fill="hold">
                            <p:stCondLst>
                              <p:cond delay="0"/>
                            </p:stCondLst>
                            <p:childTnLst>
                              <p:par>
                                <p:cTn id="23" presetID="17" presetClass="entr" presetSubtype="8" fill="hold" nodeType="withEffect">
                                  <p:stCondLst>
                                    <p:cond delay="0"/>
                                  </p:stCondLst>
                                  <p:childTnLst>
                                    <p:set>
                                      <p:cBhvr>
                                        <p:cTn id="24" dur="1" fill="hold">
                                          <p:stCondLst>
                                            <p:cond delay="0"/>
                                          </p:stCondLst>
                                        </p:cTn>
                                        <p:tgtEl>
                                          <p:spTgt spid="8198"/>
                                        </p:tgtEl>
                                        <p:attrNameLst>
                                          <p:attrName>style.visibility</p:attrName>
                                        </p:attrNameLst>
                                      </p:cBhvr>
                                      <p:to>
                                        <p:strVal val="visible"/>
                                      </p:to>
                                    </p:set>
                                    <p:anim calcmode="lin" valueType="num">
                                      <p:cBhvr>
                                        <p:cTn id="25" dur="1000" fill="hold"/>
                                        <p:tgtEl>
                                          <p:spTgt spid="8198"/>
                                        </p:tgtEl>
                                        <p:attrNameLst>
                                          <p:attrName>ppt_x</p:attrName>
                                        </p:attrNameLst>
                                      </p:cBhvr>
                                      <p:tavLst>
                                        <p:tav tm="0">
                                          <p:val>
                                            <p:strVal val="#ppt_x-#ppt_w/2"/>
                                          </p:val>
                                        </p:tav>
                                        <p:tav tm="100000">
                                          <p:val>
                                            <p:strVal val="#ppt_x"/>
                                          </p:val>
                                        </p:tav>
                                      </p:tavLst>
                                    </p:anim>
                                    <p:anim calcmode="lin" valueType="num">
                                      <p:cBhvr>
                                        <p:cTn id="26" dur="1000" fill="hold"/>
                                        <p:tgtEl>
                                          <p:spTgt spid="8198"/>
                                        </p:tgtEl>
                                        <p:attrNameLst>
                                          <p:attrName>ppt_y</p:attrName>
                                        </p:attrNameLst>
                                      </p:cBhvr>
                                      <p:tavLst>
                                        <p:tav tm="0">
                                          <p:val>
                                            <p:strVal val="#ppt_y"/>
                                          </p:val>
                                        </p:tav>
                                        <p:tav tm="100000">
                                          <p:val>
                                            <p:strVal val="#ppt_y"/>
                                          </p:val>
                                        </p:tav>
                                      </p:tavLst>
                                    </p:anim>
                                    <p:anim calcmode="lin" valueType="num">
                                      <p:cBhvr>
                                        <p:cTn id="27" dur="1000" fill="hold"/>
                                        <p:tgtEl>
                                          <p:spTgt spid="8198"/>
                                        </p:tgtEl>
                                        <p:attrNameLst>
                                          <p:attrName>ppt_w</p:attrName>
                                        </p:attrNameLst>
                                      </p:cBhvr>
                                      <p:tavLst>
                                        <p:tav tm="0">
                                          <p:val>
                                            <p:fltVal val="0"/>
                                          </p:val>
                                        </p:tav>
                                        <p:tav tm="100000">
                                          <p:val>
                                            <p:strVal val="#ppt_w"/>
                                          </p:val>
                                        </p:tav>
                                      </p:tavLst>
                                    </p:anim>
                                    <p:anim calcmode="lin" valueType="num">
                                      <p:cBhvr>
                                        <p:cTn id="28" dur="1000" fill="hold"/>
                                        <p:tgtEl>
                                          <p:spTgt spid="8198"/>
                                        </p:tgtEl>
                                        <p:attrNameLst>
                                          <p:attrName>ppt_h</p:attrName>
                                        </p:attrNameLst>
                                      </p:cBhvr>
                                      <p:tavLst>
                                        <p:tav tm="0">
                                          <p:val>
                                            <p:strVal val="#ppt_h"/>
                                          </p:val>
                                        </p:tav>
                                        <p:tav tm="100000">
                                          <p:val>
                                            <p:strVal val="#ppt_h"/>
                                          </p:val>
                                        </p:tav>
                                      </p:tavLst>
                                    </p:anim>
                                  </p:childTnLst>
                                </p:cTn>
                              </p:par>
                            </p:childTnLst>
                          </p:cTn>
                        </p:par>
                      </p:childTnLst>
                    </p:cTn>
                  </p:par>
                </p:childTnLst>
              </p:cTn>
              <p:nextCondLst>
                <p:cond evt="onClick" delay="0">
                  <p:tgtEl>
                    <p:spTgt spid="18"/>
                  </p:tgtEl>
                </p:cond>
              </p:nextCondLst>
            </p:seq>
            <p:seq concurrent="1" nextAc="seek">
              <p:cTn id="29" restart="whenNotActive" fill="hold" evtFilter="cancelBubble" nodeType="interactiveSeq">
                <p:stCondLst>
                  <p:cond evt="onClick" delay="0">
                    <p:tgtEl>
                      <p:spTgt spid="8198"/>
                    </p:tgtEl>
                  </p:cond>
                </p:stCondLst>
                <p:endSync evt="end" delay="0">
                  <p:rtn val="all"/>
                </p:endSync>
                <p:childTnLst>
                  <p:par>
                    <p:cTn id="30" fill="hold">
                      <p:stCondLst>
                        <p:cond delay="0"/>
                      </p:stCondLst>
                      <p:childTnLst>
                        <p:par>
                          <p:cTn id="31" fill="hold">
                            <p:stCondLst>
                              <p:cond delay="0"/>
                            </p:stCondLst>
                            <p:childTnLst>
                              <p:par>
                                <p:cTn id="32" presetID="17" presetClass="entr" presetSubtype="8" fill="hold"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1000" fill="hold"/>
                                        <p:tgtEl>
                                          <p:spTgt spid="20"/>
                                        </p:tgtEl>
                                        <p:attrNameLst>
                                          <p:attrName>ppt_x</p:attrName>
                                        </p:attrNameLst>
                                      </p:cBhvr>
                                      <p:tavLst>
                                        <p:tav tm="0">
                                          <p:val>
                                            <p:strVal val="#ppt_x-#ppt_w/2"/>
                                          </p:val>
                                        </p:tav>
                                        <p:tav tm="100000">
                                          <p:val>
                                            <p:strVal val="#ppt_x"/>
                                          </p:val>
                                        </p:tav>
                                      </p:tavLst>
                                    </p:anim>
                                    <p:anim calcmode="lin" valueType="num">
                                      <p:cBhvr>
                                        <p:cTn id="35" dur="1000" fill="hold"/>
                                        <p:tgtEl>
                                          <p:spTgt spid="20"/>
                                        </p:tgtEl>
                                        <p:attrNameLst>
                                          <p:attrName>ppt_y</p:attrName>
                                        </p:attrNameLst>
                                      </p:cBhvr>
                                      <p:tavLst>
                                        <p:tav tm="0">
                                          <p:val>
                                            <p:strVal val="#ppt_y"/>
                                          </p:val>
                                        </p:tav>
                                        <p:tav tm="100000">
                                          <p:val>
                                            <p:strVal val="#ppt_y"/>
                                          </p:val>
                                        </p:tav>
                                      </p:tavLst>
                                    </p:anim>
                                    <p:anim calcmode="lin" valueType="num">
                                      <p:cBhvr>
                                        <p:cTn id="36" dur="1000" fill="hold"/>
                                        <p:tgtEl>
                                          <p:spTgt spid="20"/>
                                        </p:tgtEl>
                                        <p:attrNameLst>
                                          <p:attrName>ppt_w</p:attrName>
                                        </p:attrNameLst>
                                      </p:cBhvr>
                                      <p:tavLst>
                                        <p:tav tm="0">
                                          <p:val>
                                            <p:fltVal val="0"/>
                                          </p:val>
                                        </p:tav>
                                        <p:tav tm="100000">
                                          <p:val>
                                            <p:strVal val="#ppt_w"/>
                                          </p:val>
                                        </p:tav>
                                      </p:tavLst>
                                    </p:anim>
                                    <p:anim calcmode="lin" valueType="num">
                                      <p:cBhvr>
                                        <p:cTn id="37" dur="1000" fill="hold"/>
                                        <p:tgtEl>
                                          <p:spTgt spid="20"/>
                                        </p:tgtEl>
                                        <p:attrNameLst>
                                          <p:attrName>ppt_h</p:attrName>
                                        </p:attrNameLst>
                                      </p:cBhvr>
                                      <p:tavLst>
                                        <p:tav tm="0">
                                          <p:val>
                                            <p:strVal val="#ppt_h"/>
                                          </p:val>
                                        </p:tav>
                                        <p:tav tm="100000">
                                          <p:val>
                                            <p:strVal val="#ppt_h"/>
                                          </p:val>
                                        </p:tav>
                                      </p:tavLst>
                                    </p:anim>
                                  </p:childTnLst>
                                </p:cTn>
                              </p:par>
                            </p:childTnLst>
                          </p:cTn>
                        </p:par>
                        <p:par>
                          <p:cTn id="38" fill="hold">
                            <p:stCondLst>
                              <p:cond delay="1000"/>
                            </p:stCondLst>
                            <p:childTnLst>
                              <p:par>
                                <p:cTn id="39" presetID="22" presetClass="entr" presetSubtype="8" fill="hold" grpId="0" nodeType="after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ipe(left)">
                                      <p:cBhvr>
                                        <p:cTn id="41" dur="1000"/>
                                        <p:tgtEl>
                                          <p:spTgt spid="21"/>
                                        </p:tgtEl>
                                      </p:cBhvr>
                                    </p:animEffect>
                                  </p:childTnLst>
                                </p:cTn>
                              </p:par>
                            </p:childTnLst>
                          </p:cTn>
                        </p:par>
                        <p:par>
                          <p:cTn id="42" fill="hold">
                            <p:stCondLst>
                              <p:cond delay="2000"/>
                            </p:stCondLst>
                            <p:childTnLst>
                              <p:par>
                                <p:cTn id="43" presetID="10" presetClass="entr" presetSubtype="0"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2000"/>
                                        <p:tgtEl>
                                          <p:spTgt spid="6"/>
                                        </p:tgtEl>
                                      </p:cBhvr>
                                    </p:animEffect>
                                  </p:childTnLst>
                                </p:cTn>
                              </p:par>
                            </p:childTnLst>
                          </p:cTn>
                        </p:par>
                      </p:childTnLst>
                    </p:cTn>
                  </p:par>
                </p:childTnLst>
              </p:cTn>
              <p:nextCondLst>
                <p:cond evt="onClick" delay="0">
                  <p:tgtEl>
                    <p:spTgt spid="8198"/>
                  </p:tgtEl>
                </p:cond>
              </p:nextCondLst>
            </p:seq>
          </p:childTnLst>
        </p:cTn>
      </p:par>
    </p:tnLst>
    <p:bldLst>
      <p:bldP spid="6" grpId="0" animBg="1"/>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show="0">
  <p:cSld>
    <p:bg>
      <p:bgPr>
        <a:blipFill dpi="0" rotWithShape="1">
          <a:blip r:embed="rId2" cstate="email">
            <a:alphaModFix amt="71000"/>
            <a:lum/>
          </a:blip>
          <a:srcRect/>
          <a:stretch>
            <a:fillRect l="-11000" r="-11000"/>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142844" y="142853"/>
            <a:ext cx="8858312" cy="6632585"/>
          </a:xfrm>
          <a:prstGeom prst="rect">
            <a:avLst/>
          </a:prstGeom>
          <a:solidFill>
            <a:schemeClr val="accent1">
              <a:lumMod val="20000"/>
              <a:lumOff val="80000"/>
            </a:schemeClr>
          </a:solidFill>
        </p:spPr>
        <p:txBody>
          <a:bodyPr wrap="square">
            <a:spAutoFit/>
          </a:bodyPr>
          <a:lstStyle/>
          <a:p>
            <a:pPr algn="ctr"/>
            <a:r>
              <a:rPr lang="ru-RU" b="1" dirty="0" smtClean="0"/>
              <a:t>Информационные источники:</a:t>
            </a:r>
            <a:endParaRPr lang="ru-RU" b="1" dirty="0" smtClean="0">
              <a:solidFill>
                <a:srgbClr val="421C5E"/>
              </a:solidFill>
              <a:hlinkClick r:id="rId3"/>
            </a:endParaRPr>
          </a:p>
          <a:p>
            <a:r>
              <a:rPr lang="en-US" sz="1100" dirty="0" smtClean="0">
                <a:solidFill>
                  <a:srgbClr val="421C5E"/>
                </a:solidFill>
                <a:hlinkClick r:id="rId3"/>
              </a:rPr>
              <a:t>http://newstula.ru/npic/356_large.jpg</a:t>
            </a:r>
            <a:r>
              <a:rPr lang="ru-RU" sz="1100" dirty="0" smtClean="0">
                <a:solidFill>
                  <a:srgbClr val="421C5E"/>
                </a:solidFill>
              </a:rPr>
              <a:t> </a:t>
            </a:r>
            <a:r>
              <a:rPr lang="ru-RU" sz="1100" dirty="0" smtClean="0">
                <a:solidFill>
                  <a:srgbClr val="002060"/>
                </a:solidFill>
              </a:rPr>
              <a:t>(фон)</a:t>
            </a:r>
            <a:endParaRPr lang="ru-RU" sz="1100" u="sng" dirty="0" smtClean="0">
              <a:solidFill>
                <a:srgbClr val="002060"/>
              </a:solidFill>
              <a:hlinkClick r:id="rId4"/>
            </a:endParaRPr>
          </a:p>
          <a:p>
            <a:r>
              <a:rPr lang="en-US" sz="1100" u="sng" dirty="0" smtClean="0">
                <a:hlinkClick r:id="rId4"/>
              </a:rPr>
              <a:t>http://narod.ru/disk/2754770001/Pesni_o_voleybole.zip.html</a:t>
            </a:r>
            <a:r>
              <a:rPr lang="ru-RU" sz="1100" u="sng" dirty="0" smtClean="0"/>
              <a:t>  </a:t>
            </a:r>
            <a:r>
              <a:rPr lang="ru-RU" sz="1100" dirty="0" smtClean="0"/>
              <a:t>(предпоследний  и четвертый треки)</a:t>
            </a:r>
          </a:p>
          <a:p>
            <a:r>
              <a:rPr lang="ru-RU" sz="1100" dirty="0" smtClean="0"/>
              <a:t>Слайд 2</a:t>
            </a:r>
            <a:endParaRPr lang="ru-RU" sz="1100" u="sng" dirty="0" smtClean="0">
              <a:hlinkClick r:id="rId5"/>
            </a:endParaRPr>
          </a:p>
          <a:p>
            <a:r>
              <a:rPr lang="en-US" sz="1100" u="sng" dirty="0" smtClean="0">
                <a:hlinkClick r:id="rId5"/>
              </a:rPr>
              <a:t>http://animal.discovery.com/convergence/screeningroom/apl-at-the-movies/air-bud-v/wallpaper/gallery/wallpaper3_1280.jpg</a:t>
            </a:r>
            <a:endParaRPr lang="ru-RU" sz="1100" u="sng" dirty="0" smtClean="0"/>
          </a:p>
          <a:p>
            <a:r>
              <a:rPr lang="en-US" sz="1100" u="sng" dirty="0" smtClean="0">
                <a:hlinkClick r:id="rId6"/>
              </a:rPr>
              <a:t>http://user-imagescdn.omgpop.com/2bb618ec77ec43bb909bd2092cf11e79_mediumver.jpg</a:t>
            </a:r>
            <a:endParaRPr lang="ru-RU" sz="1100" u="sng" dirty="0" smtClean="0"/>
          </a:p>
          <a:p>
            <a:r>
              <a:rPr lang="en-US" sz="1100" u="sng" dirty="0" smtClean="0">
                <a:hlinkClick r:id="rId7"/>
              </a:rPr>
              <a:t>http://www.tusur.ru/export/sites/ru.tusur.new/ru/news/2008/03/07.png</a:t>
            </a:r>
            <a:r>
              <a:rPr lang="ru-RU" sz="1100" u="sng" dirty="0" smtClean="0"/>
              <a:t>  </a:t>
            </a:r>
            <a:r>
              <a:rPr lang="ru-RU" sz="1100" dirty="0" smtClean="0"/>
              <a:t>Слайд 1</a:t>
            </a:r>
          </a:p>
          <a:p>
            <a:r>
              <a:rPr lang="ru-RU" sz="1100" u="sng" dirty="0" smtClean="0">
                <a:hlinkClick r:id="rId8"/>
              </a:rPr>
              <a:t>http://i473.photobucket.com/albums/rr97/pesnya_photos/Volleyball%2001/0925_RUS_NED_20.jpg</a:t>
            </a:r>
            <a:endParaRPr lang="ru-RU" sz="1100" dirty="0" smtClean="0"/>
          </a:p>
          <a:p>
            <a:r>
              <a:rPr lang="en-US" sz="1100" u="sng" dirty="0" smtClean="0">
                <a:hlinkClick r:id="rId9"/>
              </a:rPr>
              <a:t>http://i473.photobucket.com/albums/rr97/pesnya_photos/Volleyball%2001/0923_RUS_BUL_13.jpg</a:t>
            </a:r>
            <a:endParaRPr lang="ru-RU" sz="1100" u="sng" dirty="0" smtClean="0">
              <a:hlinkClick r:id="rId4"/>
            </a:endParaRPr>
          </a:p>
          <a:p>
            <a:r>
              <a:rPr lang="ru-RU" sz="1100" u="sng" dirty="0" smtClean="0">
                <a:hlinkClick r:id="rId10"/>
              </a:rPr>
              <a:t>http://rus.ruvr.ru/data/2010/11/15/1268614304/3highres_00000402447740.jpg</a:t>
            </a:r>
            <a:endParaRPr lang="ru-RU" sz="1100" u="sng" dirty="0" smtClean="0">
              <a:hlinkClick r:id="rId9"/>
            </a:endParaRPr>
          </a:p>
          <a:p>
            <a:r>
              <a:rPr lang="en-US" sz="1100" u="sng" dirty="0" smtClean="0">
                <a:hlinkClick r:id="rId11"/>
              </a:rPr>
              <a:t>http://techoneglobal.files.wordpress.com/2011/02/girls-playing-beach-ball.jpg</a:t>
            </a:r>
            <a:endParaRPr lang="ru-RU" sz="1100" dirty="0" smtClean="0">
              <a:hlinkClick r:id="rId4"/>
            </a:endParaRPr>
          </a:p>
          <a:p>
            <a:r>
              <a:rPr lang="en-US" sz="1100" u="sng" dirty="0" smtClean="0">
                <a:hlinkClick r:id="rId12"/>
              </a:rPr>
              <a:t>http://cs10280.vkontakte.ru/u5637673/-1/x_935f50ce.jpg</a:t>
            </a:r>
            <a:endParaRPr lang="ru-RU" sz="1100" u="sng" dirty="0" smtClean="0"/>
          </a:p>
          <a:p>
            <a:r>
              <a:rPr lang="ru-RU" sz="1100" dirty="0" smtClean="0"/>
              <a:t>Слайд 4:</a:t>
            </a:r>
          </a:p>
          <a:p>
            <a:r>
              <a:rPr lang="en-US" sz="1100" dirty="0" smtClean="0">
                <a:hlinkClick r:id="rId13"/>
              </a:rPr>
              <a:t>http://sportulike.ru/wp-content/uploads/dsc_2363.jpg</a:t>
            </a:r>
            <a:r>
              <a:rPr lang="ru-RU" sz="1100" dirty="0" smtClean="0"/>
              <a:t> </a:t>
            </a:r>
          </a:p>
          <a:p>
            <a:r>
              <a:rPr lang="en-US" sz="1100" dirty="0" smtClean="0">
                <a:hlinkClick r:id="rId14"/>
              </a:rPr>
              <a:t>http://www.sportsio.ru/site/upload/images/aviva/volleyball/1_1.jpg</a:t>
            </a:r>
            <a:r>
              <a:rPr lang="ru-RU" sz="1100" dirty="0" smtClean="0"/>
              <a:t> </a:t>
            </a:r>
          </a:p>
          <a:p>
            <a:pPr>
              <a:defRPr/>
            </a:pPr>
            <a:r>
              <a:rPr lang="en-US" sz="1100" dirty="0" smtClean="0">
                <a:hlinkClick r:id="rId15"/>
              </a:rPr>
              <a:t>http://www.naszeopoczno.pl/zdjecia/strony/640x480/583.jpg</a:t>
            </a:r>
            <a:endParaRPr lang="ru-RU" sz="1100" dirty="0" smtClean="0"/>
          </a:p>
          <a:p>
            <a:r>
              <a:rPr lang="en-US" sz="1100" dirty="0" smtClean="0">
                <a:hlinkClick r:id="rId16"/>
              </a:rPr>
              <a:t>http://www.knigisosklada.ru/images/books/3040/big/3040580.jpg</a:t>
            </a:r>
            <a:r>
              <a:rPr lang="ru-RU" sz="1100" dirty="0" smtClean="0"/>
              <a:t> </a:t>
            </a:r>
          </a:p>
          <a:p>
            <a:r>
              <a:rPr lang="en-US" sz="1100" dirty="0" smtClean="0">
                <a:hlinkClick r:id="rId17"/>
              </a:rPr>
              <a:t>http://www.sportrepublic.ru/_upload/logo_RS.jpg</a:t>
            </a:r>
            <a:endParaRPr lang="ru-RU" sz="1100" dirty="0" smtClean="0"/>
          </a:p>
          <a:p>
            <a:r>
              <a:rPr lang="en-US" sz="1100" dirty="0" smtClean="0">
                <a:hlinkClick r:id="rId18"/>
              </a:rPr>
              <a:t>http://www.klich.by/wp-content/uploads/2011/08/22.jpg</a:t>
            </a:r>
            <a:r>
              <a:rPr lang="ru-RU" sz="1100" dirty="0" smtClean="0"/>
              <a:t> </a:t>
            </a:r>
          </a:p>
          <a:p>
            <a:r>
              <a:rPr lang="en-US" sz="1100" dirty="0" smtClean="0">
                <a:hlinkClick r:id="rId19"/>
              </a:rPr>
              <a:t>http://www.admrostov.ru/images/tour/2.jpg</a:t>
            </a:r>
            <a:endParaRPr lang="ru-RU" sz="1100" dirty="0" smtClean="0"/>
          </a:p>
          <a:p>
            <a:r>
              <a:rPr lang="en-US" sz="1100" dirty="0" smtClean="0">
                <a:hlinkClick r:id="rId20"/>
              </a:rPr>
              <a:t>http://www.rostov-gorod.ru/imagebase/img_13811_0.jpg</a:t>
            </a:r>
            <a:endParaRPr lang="ru-RU" sz="1100" dirty="0" smtClean="0"/>
          </a:p>
          <a:p>
            <a:r>
              <a:rPr lang="ru-RU" sz="1100" dirty="0" smtClean="0"/>
              <a:t>Слайд 5:</a:t>
            </a:r>
          </a:p>
          <a:p>
            <a:r>
              <a:rPr lang="en-US" sz="1100" dirty="0" smtClean="0">
                <a:hlinkClick r:id="rId21"/>
              </a:rPr>
              <a:t>http://sc-sport.com/uploads/posts/2011-07/1310495785_1280738204_new_photo_1270808309.jpg</a:t>
            </a:r>
            <a:r>
              <a:rPr lang="ru-RU" sz="1100" dirty="0" smtClean="0"/>
              <a:t> </a:t>
            </a:r>
          </a:p>
          <a:p>
            <a:r>
              <a:rPr lang="en-US" sz="1100" dirty="0" smtClean="0">
                <a:hlinkClick r:id="rId22"/>
              </a:rPr>
              <a:t>http://www.irigo.ru/images/upload/ru/1545/km489.JPG</a:t>
            </a:r>
            <a:r>
              <a:rPr lang="ru-RU" sz="1100" dirty="0" smtClean="0"/>
              <a:t> </a:t>
            </a:r>
          </a:p>
          <a:p>
            <a:r>
              <a:rPr lang="en-US" sz="1100" dirty="0" smtClean="0">
                <a:hlinkClick r:id="rId23"/>
              </a:rPr>
              <a:t>http://upload.wikimedia.org/wikipedia/commons/thumb/7/78/William_G._Morgan.jpg/150px-William_G._Morgan.jpg</a:t>
            </a:r>
            <a:r>
              <a:rPr lang="ru-RU" sz="1100" dirty="0" smtClean="0"/>
              <a:t> </a:t>
            </a:r>
          </a:p>
          <a:p>
            <a:r>
              <a:rPr lang="en-US" sz="1100" dirty="0" smtClean="0">
                <a:hlinkClick r:id="rId24"/>
              </a:rPr>
              <a:t>http://www.volley4all.net/images/history6.jpg</a:t>
            </a:r>
            <a:r>
              <a:rPr lang="ru-RU" sz="1100" dirty="0" smtClean="0"/>
              <a:t> </a:t>
            </a:r>
          </a:p>
          <a:p>
            <a:r>
              <a:rPr lang="en-US" sz="1100" dirty="0" smtClean="0">
                <a:hlinkClick r:id="rId25"/>
              </a:rPr>
              <a:t>http://www.plusliga.pl/download/scaleCrop/606x404/id/37860/file/AAA-Werb.jpg</a:t>
            </a:r>
            <a:r>
              <a:rPr lang="ru-RU" sz="1100" dirty="0" smtClean="0"/>
              <a:t> </a:t>
            </a:r>
          </a:p>
          <a:p>
            <a:r>
              <a:rPr lang="en-US" sz="1100" dirty="0" smtClean="0">
                <a:hlinkClick r:id="rId26"/>
              </a:rPr>
              <a:t>http://upload.wikimedia.org/wikipedia/commons/thumb/f/f2/Soviet_Union_stamp_1956_Spartakiada.jpg/150px-Soviet_Union_stamp_1956_Spartakiada.jpg</a:t>
            </a:r>
            <a:r>
              <a:rPr lang="ru-RU" sz="1100" dirty="0" smtClean="0"/>
              <a:t> </a:t>
            </a:r>
          </a:p>
          <a:p>
            <a:r>
              <a:rPr lang="en-US" sz="1100" dirty="0" smtClean="0">
                <a:hlinkClick r:id="rId27"/>
              </a:rPr>
              <a:t>http://www.peoples.ru/sport/volleyball/karpol/karpol_973.jpg</a:t>
            </a:r>
            <a:r>
              <a:rPr lang="ru-RU" sz="1100" dirty="0" smtClean="0"/>
              <a:t>  </a:t>
            </a:r>
          </a:p>
          <a:p>
            <a:r>
              <a:rPr lang="en-US" sz="1100" dirty="0" smtClean="0">
                <a:hlinkClick r:id="rId28"/>
              </a:rPr>
              <a:t>http://www.sport-novoepokolenie.ru/spaw2/uploads/images/VOLEJBDVA.jpg</a:t>
            </a:r>
            <a:endParaRPr lang="ru-RU" sz="1100" dirty="0" smtClean="0"/>
          </a:p>
          <a:p>
            <a:r>
              <a:rPr lang="en-US" sz="1100" u="sng" dirty="0" smtClean="0">
                <a:hlinkClick r:id="rId29"/>
              </a:rPr>
              <a:t>http</a:t>
            </a:r>
            <a:r>
              <a:rPr lang="ru-RU" sz="1100" u="sng" dirty="0" smtClean="0">
                <a:hlinkClick r:id="rId29"/>
              </a:rPr>
              <a:t>://</a:t>
            </a:r>
            <a:r>
              <a:rPr lang="en-US" sz="1100" u="sng" dirty="0" smtClean="0">
                <a:hlinkClick r:id="rId29"/>
              </a:rPr>
              <a:t>www</a:t>
            </a:r>
            <a:r>
              <a:rPr lang="ru-RU" sz="1100" u="sng" dirty="0" smtClean="0">
                <a:hlinkClick r:id="rId29"/>
              </a:rPr>
              <a:t>.</a:t>
            </a:r>
            <a:r>
              <a:rPr lang="en-US" sz="1100" u="sng" dirty="0" err="1" smtClean="0">
                <a:hlinkClick r:id="rId29"/>
              </a:rPr>
              <a:t>volleyhall</a:t>
            </a:r>
            <a:r>
              <a:rPr lang="ru-RU" sz="1100" u="sng" dirty="0" smtClean="0">
                <a:hlinkClick r:id="rId29"/>
              </a:rPr>
              <a:t>.</a:t>
            </a:r>
            <a:r>
              <a:rPr lang="en-US" sz="1100" u="sng" dirty="0" smtClean="0">
                <a:hlinkClick r:id="rId29"/>
              </a:rPr>
              <a:t>org</a:t>
            </a:r>
            <a:r>
              <a:rPr lang="ru-RU" sz="1100" u="sng" dirty="0" smtClean="0">
                <a:hlinkClick r:id="rId29"/>
              </a:rPr>
              <a:t>/</a:t>
            </a:r>
            <a:r>
              <a:rPr lang="en-US" sz="1100" u="sng" dirty="0" smtClean="0">
                <a:hlinkClick r:id="rId29"/>
              </a:rPr>
              <a:t>images</a:t>
            </a:r>
            <a:r>
              <a:rPr lang="ru-RU" sz="1100" u="sng" dirty="0" smtClean="0">
                <a:hlinkClick r:id="rId29"/>
              </a:rPr>
              <a:t>/</a:t>
            </a:r>
            <a:r>
              <a:rPr lang="en-US" sz="1100" u="sng" dirty="0" smtClean="0">
                <a:hlinkClick r:id="rId29"/>
              </a:rPr>
              <a:t>photos</a:t>
            </a:r>
            <a:r>
              <a:rPr lang="ru-RU" sz="1100" u="sng" dirty="0" smtClean="0">
                <a:hlinkClick r:id="rId29"/>
              </a:rPr>
              <a:t>/</a:t>
            </a:r>
            <a:r>
              <a:rPr lang="en-US" sz="1100" u="sng" dirty="0" err="1" smtClean="0">
                <a:hlinkClick r:id="rId29"/>
              </a:rPr>
              <a:t>platonov</a:t>
            </a:r>
            <a:r>
              <a:rPr lang="ru-RU" sz="1100" u="sng" dirty="0" smtClean="0">
                <a:hlinkClick r:id="rId29"/>
              </a:rPr>
              <a:t>.</a:t>
            </a:r>
            <a:r>
              <a:rPr lang="en-US" sz="1100" u="sng" dirty="0" smtClean="0">
                <a:hlinkClick r:id="rId29"/>
              </a:rPr>
              <a:t>jpg</a:t>
            </a:r>
            <a:r>
              <a:rPr lang="ru-RU" sz="1100" dirty="0" smtClean="0"/>
              <a:t> </a:t>
            </a:r>
          </a:p>
          <a:p>
            <a:r>
              <a:rPr lang="en-US" sz="1100" dirty="0" smtClean="0">
                <a:hlinkClick r:id="rId30"/>
              </a:rPr>
              <a:t>http://darefman.files.wordpress.com/2009/06/fivb1.jpg</a:t>
            </a:r>
            <a:r>
              <a:rPr lang="ru-RU" sz="1100" dirty="0" smtClean="0"/>
              <a:t> </a:t>
            </a:r>
            <a:r>
              <a:rPr lang="en-US" sz="1100" dirty="0" smtClean="0"/>
              <a:t> </a:t>
            </a:r>
            <a:endParaRPr lang="ru-RU" sz="1100" dirty="0" smtClean="0"/>
          </a:p>
          <a:p>
            <a:r>
              <a:rPr lang="en-US" sz="1100" dirty="0" smtClean="0">
                <a:hlinkClick r:id="rId31"/>
              </a:rPr>
              <a:t>http://sport-necropol.narod.ru/ahvlediani.jpg</a:t>
            </a:r>
            <a:r>
              <a:rPr lang="ru-RU" sz="1100" dirty="0" smtClean="0"/>
              <a:t> </a:t>
            </a:r>
          </a:p>
          <a:p>
            <a:r>
              <a:rPr lang="ru-RU" sz="1100" dirty="0" smtClean="0"/>
              <a:t>Слайд 6:</a:t>
            </a:r>
          </a:p>
          <a:p>
            <a:r>
              <a:rPr lang="en-US" sz="1100" dirty="0" smtClean="0">
                <a:hlinkClick r:id="rId32"/>
              </a:rPr>
              <a:t>http://ru.wikipedia.org/wiki/%D0%9A%D0%B0%D1%80%D0%BF%D0%BE%D0%BB%D1%8C,_%D0%9D%D0%B8%D0%BA%D0%BE%D0%BB%D0%B0%D0%B9_%D0%92%D0%B0%D1%81%D0%B8%D0%BB%D1%8C%D0%B5%D0%B2%D0%B8%D1%87</a:t>
            </a:r>
            <a:endParaRPr lang="ru-RU" sz="1100" dirty="0" smtClean="0"/>
          </a:p>
          <a:p>
            <a:r>
              <a:rPr lang="en-US" sz="1100" dirty="0" smtClean="0">
                <a:hlinkClick r:id="rId33"/>
              </a:rPr>
              <a:t>http://www.yeltsincup.ru/gallery/01/05.jpg</a:t>
            </a:r>
            <a:r>
              <a:rPr lang="ru-RU" sz="1100" dirty="0" smtClean="0"/>
              <a:t> </a:t>
            </a:r>
          </a:p>
        </p:txBody>
      </p:sp>
    </p:spTree>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bg>
      <p:bgPr>
        <a:blipFill dpi="0" rotWithShape="1">
          <a:blip r:embed="rId3"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42844" y="116632"/>
            <a:ext cx="8858312" cy="6678751"/>
          </a:xfrm>
          <a:prstGeom prst="rect">
            <a:avLst/>
          </a:prstGeom>
          <a:solidFill>
            <a:schemeClr val="accent1">
              <a:lumMod val="20000"/>
              <a:lumOff val="80000"/>
            </a:schemeClr>
          </a:solidFill>
        </p:spPr>
        <p:txBody>
          <a:bodyPr wrap="square">
            <a:spAutoFit/>
          </a:bodyPr>
          <a:lstStyle/>
          <a:p>
            <a:r>
              <a:rPr lang="ru-RU" sz="1100" dirty="0" smtClean="0"/>
              <a:t>Слайд 7:</a:t>
            </a:r>
          </a:p>
          <a:p>
            <a:r>
              <a:rPr lang="en-US" sz="1100" dirty="0" smtClean="0">
                <a:hlinkClick r:id="rId4"/>
              </a:rPr>
              <a:t>http://sport-necropol.narod.ru/ahvlediani.jpg</a:t>
            </a:r>
            <a:r>
              <a:rPr lang="ru-RU" sz="1100" dirty="0" smtClean="0"/>
              <a:t>  (фото Ахвледиани)</a:t>
            </a:r>
          </a:p>
          <a:p>
            <a:r>
              <a:rPr lang="ru-RU" sz="1100" dirty="0" smtClean="0"/>
              <a:t>Слайд 8:</a:t>
            </a:r>
          </a:p>
          <a:p>
            <a:r>
              <a:rPr lang="en-US" sz="1100" dirty="0" smtClean="0">
                <a:hlinkClick r:id="rId5"/>
              </a:rPr>
              <a:t>http://www.volleyhall.org/images/photos/platonov.jpg</a:t>
            </a:r>
            <a:r>
              <a:rPr lang="ru-RU" sz="1100" dirty="0" smtClean="0"/>
              <a:t> </a:t>
            </a:r>
          </a:p>
          <a:p>
            <a:r>
              <a:rPr lang="en-US" sz="1100" dirty="0" smtClean="0">
                <a:hlinkClick r:id="rId6"/>
              </a:rPr>
              <a:t>http://www.volleyhall.org/platonov.html</a:t>
            </a:r>
            <a:r>
              <a:rPr lang="ru-RU" sz="1100" dirty="0" smtClean="0"/>
              <a:t>   </a:t>
            </a:r>
            <a:r>
              <a:rPr lang="ru-RU" sz="1100" u="sng" dirty="0" smtClean="0">
                <a:hlinkClick r:id="rId7"/>
              </a:rPr>
              <a:t>http://www.vcavtomobilist.ru/academy/pictures/med1.jpg</a:t>
            </a:r>
            <a:endParaRPr lang="ru-RU" sz="1100" dirty="0" smtClean="0"/>
          </a:p>
          <a:p>
            <a:r>
              <a:rPr lang="en-US" sz="1100" dirty="0" smtClean="0">
                <a:hlinkClick r:id="rId8"/>
              </a:rPr>
              <a:t>http://stimka.ru/uploads/posts/2011-07/Stimka.ru_1311071631_1281592882_moskva-80_5.jpg</a:t>
            </a:r>
            <a:r>
              <a:rPr lang="ru-RU" sz="1100" dirty="0" smtClean="0"/>
              <a:t> </a:t>
            </a:r>
          </a:p>
          <a:p>
            <a:r>
              <a:rPr lang="en-US" sz="1100" dirty="0" smtClean="0">
                <a:hlinkClick r:id="rId9"/>
              </a:rPr>
              <a:t>http://www.vcavtomobilist.ru/gallery/platonov_gallery/large/21_med.jpg</a:t>
            </a:r>
            <a:r>
              <a:rPr lang="ru-RU" sz="1100" dirty="0" smtClean="0"/>
              <a:t>   </a:t>
            </a:r>
            <a:r>
              <a:rPr lang="en-US" sz="1100" dirty="0" smtClean="0">
                <a:hlinkClick r:id="rId10"/>
              </a:rPr>
              <a:t>http://www.vcavtomobilist.ru/gallery/museum/large/4.jpg</a:t>
            </a:r>
            <a:r>
              <a:rPr lang="ru-RU" sz="1100" dirty="0" smtClean="0"/>
              <a:t> </a:t>
            </a:r>
          </a:p>
          <a:p>
            <a:r>
              <a:rPr lang="ru-RU" sz="1100" dirty="0" smtClean="0"/>
              <a:t>Слайд 9:</a:t>
            </a:r>
          </a:p>
          <a:p>
            <a:r>
              <a:rPr lang="en-US" sz="1100" dirty="0" smtClean="0">
                <a:hlinkClick r:id="rId11"/>
              </a:rPr>
              <a:t>http://ss.sport-express.ru/userfiles/press/0/9442/15181_origin.jpg</a:t>
            </a:r>
            <a:r>
              <a:rPr lang="ru-RU" sz="1100" dirty="0" smtClean="0"/>
              <a:t>  </a:t>
            </a:r>
            <a:r>
              <a:rPr lang="en-US" sz="1100" dirty="0" smtClean="0">
                <a:hlinkClick r:id="rId12"/>
              </a:rPr>
              <a:t>http://spbvolley.ru/files/images/Zajtsev_1.preview.jpg</a:t>
            </a:r>
            <a:r>
              <a:rPr lang="ru-RU" sz="1100" dirty="0" smtClean="0"/>
              <a:t>  </a:t>
            </a:r>
            <a:endParaRPr lang="ru-RU" sz="1100" dirty="0" smtClean="0">
              <a:hlinkClick r:id="rId13"/>
            </a:endParaRPr>
          </a:p>
          <a:p>
            <a:r>
              <a:rPr lang="en-US" sz="1100" dirty="0" smtClean="0">
                <a:hlinkClick r:id="rId13"/>
              </a:rPr>
              <a:t>http://images.mobwiki.ru/upload/wikipedia/commons/thumb/2/2f/Regla_torres.JPG/230px-Regla_torres.JPG</a:t>
            </a:r>
            <a:r>
              <a:rPr lang="ru-RU" sz="1100" dirty="0" smtClean="0"/>
              <a:t>  </a:t>
            </a:r>
            <a:endParaRPr lang="ru-RU" sz="1100" dirty="0" smtClean="0">
              <a:hlinkClick r:id="rId14"/>
            </a:endParaRPr>
          </a:p>
          <a:p>
            <a:r>
              <a:rPr lang="en-US" sz="1100" dirty="0" smtClean="0">
                <a:hlinkClick r:id="rId14"/>
              </a:rPr>
              <a:t>http://ru.wikipedia.org/wiki/%D0%A4%D0%B0%D0%B9%D0%BB:Ekaterina_Gamova_3.jpg</a:t>
            </a:r>
            <a:r>
              <a:rPr lang="ru-RU" sz="1100" dirty="0" smtClean="0"/>
              <a:t> </a:t>
            </a:r>
          </a:p>
          <a:p>
            <a:r>
              <a:rPr lang="en-US" sz="1100" dirty="0" smtClean="0">
                <a:hlinkClick r:id="rId15"/>
              </a:rPr>
              <a:t>http://img04.rl0.ru/9d6758247e246535b6ed9b5185a72676/640x640/news.rambler.ru/img/2010/11/15121912.0260.jpg</a:t>
            </a:r>
            <a:r>
              <a:rPr lang="ru-RU" sz="1100" dirty="0" smtClean="0"/>
              <a:t>  </a:t>
            </a:r>
          </a:p>
          <a:p>
            <a:r>
              <a:rPr lang="en-US" sz="1100" dirty="0" smtClean="0">
                <a:hlinkClick r:id="rId16"/>
              </a:rPr>
              <a:t>http://www.fivb.org/Vis2009/Images/GetImage.asmx?No=200682243</a:t>
            </a:r>
            <a:r>
              <a:rPr lang="ru-RU" sz="1100" dirty="0" smtClean="0"/>
              <a:t>  </a:t>
            </a:r>
            <a:r>
              <a:rPr lang="ru-RU" sz="1100" u="sng" dirty="0" smtClean="0">
                <a:hlinkClick r:id="rId17"/>
              </a:rPr>
              <a:t>http://im2-tub-ru.yandex.net/i?id=508203612-23-72</a:t>
            </a:r>
            <a:r>
              <a:rPr lang="ru-RU" sz="1100" dirty="0" smtClean="0"/>
              <a:t> </a:t>
            </a:r>
          </a:p>
          <a:p>
            <a:r>
              <a:rPr lang="ru-RU" sz="1100" u="sng" dirty="0" smtClean="0">
                <a:hlinkClick r:id="rId18"/>
              </a:rPr>
              <a:t>http://ru.wikipedia.org/wiki/%D0%A4%D0%B0%D0%B9%D0%BB:%D0%98%D0%BD%D0%BD%D0%B0_%D0%A0%D1%8B%D1%81%D0%BA%D0%B0%D0%BB%D1%8C.jpg</a:t>
            </a:r>
            <a:r>
              <a:rPr lang="ru-RU" sz="1100" dirty="0" smtClean="0"/>
              <a:t> </a:t>
            </a:r>
          </a:p>
          <a:p>
            <a:r>
              <a:rPr lang="en-US" sz="1100" u="sng" dirty="0" smtClean="0">
                <a:hlinkClick r:id="rId19"/>
              </a:rPr>
              <a:t>http</a:t>
            </a:r>
            <a:r>
              <a:rPr lang="ru-RU" sz="1100" u="sng" dirty="0" smtClean="0">
                <a:hlinkClick r:id="rId19"/>
              </a:rPr>
              <a:t>://</a:t>
            </a:r>
            <a:r>
              <a:rPr lang="en-US" sz="1100" u="sng" dirty="0" err="1" smtClean="0">
                <a:hlinkClick r:id="rId19"/>
              </a:rPr>
              <a:t>ru</a:t>
            </a:r>
            <a:r>
              <a:rPr lang="ru-RU" sz="1100" u="sng" dirty="0" smtClean="0">
                <a:hlinkClick r:id="rId19"/>
              </a:rPr>
              <a:t>.</a:t>
            </a:r>
            <a:r>
              <a:rPr lang="en-US" sz="1100" u="sng" dirty="0" err="1" smtClean="0">
                <a:hlinkClick r:id="rId19"/>
              </a:rPr>
              <a:t>wikipedia</a:t>
            </a:r>
            <a:r>
              <a:rPr lang="ru-RU" sz="1100" u="sng" dirty="0" smtClean="0">
                <a:hlinkClick r:id="rId19"/>
              </a:rPr>
              <a:t>.</a:t>
            </a:r>
            <a:r>
              <a:rPr lang="en-US" sz="1100" u="sng" dirty="0" smtClean="0">
                <a:hlinkClick r:id="rId19"/>
              </a:rPr>
              <a:t>org</a:t>
            </a:r>
            <a:r>
              <a:rPr lang="ru-RU" sz="1100" u="sng" dirty="0" smtClean="0">
                <a:hlinkClick r:id="rId19"/>
              </a:rPr>
              <a:t>/</a:t>
            </a:r>
            <a:r>
              <a:rPr lang="en-US" sz="1100" u="sng" dirty="0" smtClean="0">
                <a:hlinkClick r:id="rId19"/>
              </a:rPr>
              <a:t>wiki</a:t>
            </a:r>
            <a:r>
              <a:rPr lang="ru-RU" sz="1100" u="sng" dirty="0" smtClean="0">
                <a:hlinkClick r:id="rId19"/>
              </a:rPr>
              <a:t>/%</a:t>
            </a:r>
            <a:r>
              <a:rPr lang="en-US" sz="1100" u="sng" dirty="0" smtClean="0">
                <a:hlinkClick r:id="rId19"/>
              </a:rPr>
              <a:t>D</a:t>
            </a:r>
            <a:r>
              <a:rPr lang="ru-RU" sz="1100" u="sng" dirty="0" smtClean="0">
                <a:hlinkClick r:id="rId19"/>
              </a:rPr>
              <a:t>0%9</a:t>
            </a:r>
            <a:r>
              <a:rPr lang="en-US" sz="1100" u="sng" dirty="0" smtClean="0">
                <a:hlinkClick r:id="rId19"/>
              </a:rPr>
              <a:t>C</a:t>
            </a:r>
            <a:r>
              <a:rPr lang="ru-RU" sz="1100" u="sng" dirty="0" smtClean="0">
                <a:hlinkClick r:id="rId19"/>
              </a:rPr>
              <a:t>%</a:t>
            </a:r>
            <a:r>
              <a:rPr lang="en-US" sz="1100" u="sng" dirty="0" smtClean="0">
                <a:hlinkClick r:id="rId19"/>
              </a:rPr>
              <a:t>D</a:t>
            </a:r>
            <a:r>
              <a:rPr lang="ru-RU" sz="1100" u="sng" dirty="0" smtClean="0">
                <a:hlinkClick r:id="rId19"/>
              </a:rPr>
              <a:t>0%</a:t>
            </a:r>
            <a:r>
              <a:rPr lang="en-US" sz="1100" u="sng" dirty="0" smtClean="0">
                <a:hlinkClick r:id="rId19"/>
              </a:rPr>
              <a:t>BE</a:t>
            </a:r>
            <a:r>
              <a:rPr lang="ru-RU" sz="1100" u="sng" dirty="0" smtClean="0">
                <a:hlinkClick r:id="rId19"/>
              </a:rPr>
              <a:t>%</a:t>
            </a:r>
            <a:r>
              <a:rPr lang="en-US" sz="1100" u="sng" dirty="0" smtClean="0">
                <a:hlinkClick r:id="rId19"/>
              </a:rPr>
              <a:t>D</a:t>
            </a:r>
            <a:r>
              <a:rPr lang="ru-RU" sz="1100" u="sng" dirty="0" smtClean="0">
                <a:hlinkClick r:id="rId19"/>
              </a:rPr>
              <a:t>0%</a:t>
            </a:r>
            <a:r>
              <a:rPr lang="en-US" sz="1100" u="sng" dirty="0" smtClean="0">
                <a:hlinkClick r:id="rId19"/>
              </a:rPr>
              <a:t>BD</a:t>
            </a:r>
            <a:r>
              <a:rPr lang="ru-RU" sz="1100" u="sng" dirty="0" smtClean="0">
                <a:hlinkClick r:id="rId19"/>
              </a:rPr>
              <a:t>%</a:t>
            </a:r>
            <a:r>
              <a:rPr lang="en-US" sz="1100" u="sng" dirty="0" smtClean="0">
                <a:hlinkClick r:id="rId19"/>
              </a:rPr>
              <a:t>D</a:t>
            </a:r>
            <a:r>
              <a:rPr lang="ru-RU" sz="1100" u="sng" dirty="0" smtClean="0">
                <a:hlinkClick r:id="rId19"/>
              </a:rPr>
              <a:t>0%</a:t>
            </a:r>
            <a:r>
              <a:rPr lang="en-US" sz="1100" u="sng" dirty="0" smtClean="0">
                <a:hlinkClick r:id="rId19"/>
              </a:rPr>
              <a:t>B</a:t>
            </a:r>
            <a:r>
              <a:rPr lang="ru-RU" sz="1100" u="sng" dirty="0" smtClean="0">
                <a:hlinkClick r:id="rId19"/>
              </a:rPr>
              <a:t>4%</a:t>
            </a:r>
            <a:r>
              <a:rPr lang="en-US" sz="1100" u="sng" dirty="0" smtClean="0">
                <a:hlinkClick r:id="rId19"/>
              </a:rPr>
              <a:t>D</a:t>
            </a:r>
            <a:r>
              <a:rPr lang="ru-RU" sz="1100" u="sng" dirty="0" smtClean="0">
                <a:hlinkClick r:id="rId19"/>
              </a:rPr>
              <a:t>0%</a:t>
            </a:r>
            <a:r>
              <a:rPr lang="en-US" sz="1100" u="sng" dirty="0" smtClean="0">
                <a:hlinkClick r:id="rId19"/>
              </a:rPr>
              <a:t>B</a:t>
            </a:r>
            <a:r>
              <a:rPr lang="ru-RU" sz="1100" u="sng" dirty="0" smtClean="0">
                <a:hlinkClick r:id="rId19"/>
              </a:rPr>
              <a:t>7%</a:t>
            </a:r>
            <a:r>
              <a:rPr lang="en-US" sz="1100" u="sng" dirty="0" smtClean="0">
                <a:hlinkClick r:id="rId19"/>
              </a:rPr>
              <a:t>D</a:t>
            </a:r>
            <a:r>
              <a:rPr lang="ru-RU" sz="1100" u="sng" dirty="0" smtClean="0">
                <a:hlinkClick r:id="rId19"/>
              </a:rPr>
              <a:t>0%</a:t>
            </a:r>
            <a:r>
              <a:rPr lang="en-US" sz="1100" u="sng" dirty="0" smtClean="0">
                <a:hlinkClick r:id="rId19"/>
              </a:rPr>
              <a:t>BE</a:t>
            </a:r>
            <a:r>
              <a:rPr lang="ru-RU" sz="1100" u="sng" dirty="0" smtClean="0">
                <a:hlinkClick r:id="rId19"/>
              </a:rPr>
              <a:t>%</a:t>
            </a:r>
            <a:r>
              <a:rPr lang="en-US" sz="1100" u="sng" dirty="0" smtClean="0">
                <a:hlinkClick r:id="rId19"/>
              </a:rPr>
              <a:t>D</a:t>
            </a:r>
            <a:r>
              <a:rPr lang="ru-RU" sz="1100" u="sng" dirty="0" smtClean="0">
                <a:hlinkClick r:id="rId19"/>
              </a:rPr>
              <a:t>0%</a:t>
            </a:r>
            <a:r>
              <a:rPr lang="en-US" sz="1100" u="sng" dirty="0" smtClean="0">
                <a:hlinkClick r:id="rId19"/>
              </a:rPr>
              <a:t>BB</a:t>
            </a:r>
            <a:r>
              <a:rPr lang="ru-RU" sz="1100" u="sng" dirty="0" smtClean="0">
                <a:hlinkClick r:id="rId19"/>
              </a:rPr>
              <a:t>%</a:t>
            </a:r>
            <a:r>
              <a:rPr lang="en-US" sz="1100" u="sng" dirty="0" smtClean="0">
                <a:hlinkClick r:id="rId19"/>
              </a:rPr>
              <a:t>D</a:t>
            </a:r>
            <a:r>
              <a:rPr lang="ru-RU" sz="1100" u="sng" dirty="0" smtClean="0">
                <a:hlinkClick r:id="rId19"/>
              </a:rPr>
              <a:t>0%</a:t>
            </a:r>
            <a:r>
              <a:rPr lang="en-US" sz="1100" u="sng" dirty="0" smtClean="0">
                <a:hlinkClick r:id="rId19"/>
              </a:rPr>
              <a:t>B</a:t>
            </a:r>
            <a:r>
              <a:rPr lang="ru-RU" sz="1100" u="sng" dirty="0" smtClean="0">
                <a:hlinkClick r:id="rId19"/>
              </a:rPr>
              <a:t>5%</a:t>
            </a:r>
            <a:r>
              <a:rPr lang="en-US" sz="1100" u="sng" dirty="0" smtClean="0">
                <a:hlinkClick r:id="rId19"/>
              </a:rPr>
              <a:t>D</a:t>
            </a:r>
            <a:r>
              <a:rPr lang="ru-RU" sz="1100" u="sng" dirty="0" smtClean="0">
                <a:hlinkClick r:id="rId19"/>
              </a:rPr>
              <a:t>0%</a:t>
            </a:r>
            <a:r>
              <a:rPr lang="en-US" sz="1100" u="sng" dirty="0" smtClean="0">
                <a:hlinkClick r:id="rId19"/>
              </a:rPr>
              <a:t>B</a:t>
            </a:r>
            <a:r>
              <a:rPr lang="ru-RU" sz="1100" u="sng" dirty="0" smtClean="0">
                <a:hlinkClick r:id="rId19"/>
              </a:rPr>
              <a:t>2%</a:t>
            </a:r>
            <a:r>
              <a:rPr lang="en-US" sz="1100" u="sng" dirty="0" smtClean="0">
                <a:hlinkClick r:id="rId19"/>
              </a:rPr>
              <a:t>D</a:t>
            </a:r>
            <a:r>
              <a:rPr lang="ru-RU" sz="1100" u="sng" dirty="0" smtClean="0">
                <a:hlinkClick r:id="rId19"/>
              </a:rPr>
              <a:t>1%81%</a:t>
            </a:r>
            <a:r>
              <a:rPr lang="en-US" sz="1100" u="sng" dirty="0" smtClean="0">
                <a:hlinkClick r:id="rId19"/>
              </a:rPr>
              <a:t>D</a:t>
            </a:r>
            <a:r>
              <a:rPr lang="ru-RU" sz="1100" u="sng" dirty="0" smtClean="0">
                <a:hlinkClick r:id="rId19"/>
              </a:rPr>
              <a:t>0%</a:t>
            </a:r>
            <a:r>
              <a:rPr lang="en-US" sz="1100" u="sng" dirty="0" smtClean="0">
                <a:hlinkClick r:id="rId19"/>
              </a:rPr>
              <a:t>BA</a:t>
            </a:r>
            <a:r>
              <a:rPr lang="ru-RU" sz="1100" u="sng" dirty="0" smtClean="0">
                <a:hlinkClick r:id="rId19"/>
              </a:rPr>
              <a:t>%</a:t>
            </a:r>
            <a:r>
              <a:rPr lang="en-US" sz="1100" u="sng" dirty="0" smtClean="0">
                <a:hlinkClick r:id="rId19"/>
              </a:rPr>
              <a:t>D</a:t>
            </a:r>
            <a:r>
              <a:rPr lang="ru-RU" sz="1100" u="sng" dirty="0" smtClean="0">
                <a:hlinkClick r:id="rId19"/>
              </a:rPr>
              <a:t>0%</a:t>
            </a:r>
            <a:r>
              <a:rPr lang="en-US" sz="1100" u="sng" dirty="0" smtClean="0">
                <a:hlinkClick r:id="rId19"/>
              </a:rPr>
              <a:t>B</a:t>
            </a:r>
            <a:r>
              <a:rPr lang="ru-RU" sz="1100" u="sng" dirty="0" smtClean="0">
                <a:hlinkClick r:id="rId19"/>
              </a:rPr>
              <a:t>8%</a:t>
            </a:r>
            <a:r>
              <a:rPr lang="en-US" sz="1100" u="sng" dirty="0" smtClean="0">
                <a:hlinkClick r:id="rId19"/>
              </a:rPr>
              <a:t>D</a:t>
            </a:r>
            <a:r>
              <a:rPr lang="ru-RU" sz="1100" u="sng" dirty="0" smtClean="0">
                <a:hlinkClick r:id="rId19"/>
              </a:rPr>
              <a:t>0%</a:t>
            </a:r>
            <a:r>
              <a:rPr lang="en-US" sz="1100" u="sng" dirty="0" smtClean="0">
                <a:hlinkClick r:id="rId19"/>
              </a:rPr>
              <a:t>B</a:t>
            </a:r>
            <a:r>
              <a:rPr lang="ru-RU" sz="1100" u="sng" dirty="0" smtClean="0">
                <a:hlinkClick r:id="rId19"/>
              </a:rPr>
              <a:t>9,_%</a:t>
            </a:r>
            <a:r>
              <a:rPr lang="en-US" sz="1100" u="sng" dirty="0" smtClean="0">
                <a:hlinkClick r:id="rId19"/>
              </a:rPr>
              <a:t>D</a:t>
            </a:r>
            <a:r>
              <a:rPr lang="ru-RU" sz="1100" u="sng" dirty="0" smtClean="0">
                <a:hlinkClick r:id="rId19"/>
              </a:rPr>
              <a:t>0%93%</a:t>
            </a:r>
            <a:r>
              <a:rPr lang="en-US" sz="1100" u="sng" dirty="0" smtClean="0">
                <a:hlinkClick r:id="rId19"/>
              </a:rPr>
              <a:t>D</a:t>
            </a:r>
            <a:r>
              <a:rPr lang="ru-RU" sz="1100" u="sng" dirty="0" smtClean="0">
                <a:hlinkClick r:id="rId19"/>
              </a:rPr>
              <a:t>0%</a:t>
            </a:r>
            <a:r>
              <a:rPr lang="en-US" sz="1100" u="sng" dirty="0" smtClean="0">
                <a:hlinkClick r:id="rId19"/>
              </a:rPr>
              <a:t>B</a:t>
            </a:r>
            <a:r>
              <a:rPr lang="ru-RU" sz="1100" u="sng" dirty="0" smtClean="0">
                <a:hlinkClick r:id="rId19"/>
              </a:rPr>
              <a:t>5%</a:t>
            </a:r>
            <a:r>
              <a:rPr lang="en-US" sz="1100" u="sng" dirty="0" smtClean="0">
                <a:hlinkClick r:id="rId19"/>
              </a:rPr>
              <a:t>D</a:t>
            </a:r>
            <a:r>
              <a:rPr lang="ru-RU" sz="1100" u="sng" dirty="0" smtClean="0">
                <a:hlinkClick r:id="rId19"/>
              </a:rPr>
              <a:t>0%</a:t>
            </a:r>
            <a:r>
              <a:rPr lang="en-US" sz="1100" u="sng" dirty="0" smtClean="0">
                <a:hlinkClick r:id="rId19"/>
              </a:rPr>
              <a:t>BE</a:t>
            </a:r>
            <a:r>
              <a:rPr lang="ru-RU" sz="1100" u="sng" dirty="0" smtClean="0">
                <a:hlinkClick r:id="rId19"/>
              </a:rPr>
              <a:t>%</a:t>
            </a:r>
            <a:r>
              <a:rPr lang="en-US" sz="1100" u="sng" dirty="0" smtClean="0">
                <a:hlinkClick r:id="rId19"/>
              </a:rPr>
              <a:t>D</a:t>
            </a:r>
            <a:r>
              <a:rPr lang="ru-RU" sz="1100" u="sng" dirty="0" smtClean="0">
                <a:hlinkClick r:id="rId19"/>
              </a:rPr>
              <a:t>1%80%</a:t>
            </a:r>
            <a:r>
              <a:rPr lang="en-US" sz="1100" u="sng" dirty="0" smtClean="0">
                <a:hlinkClick r:id="rId19"/>
              </a:rPr>
              <a:t>D</a:t>
            </a:r>
            <a:r>
              <a:rPr lang="ru-RU" sz="1100" u="sng" dirty="0" smtClean="0">
                <a:hlinkClick r:id="rId19"/>
              </a:rPr>
              <a:t>0%</a:t>
            </a:r>
            <a:r>
              <a:rPr lang="en-US" sz="1100" u="sng" dirty="0" smtClean="0">
                <a:hlinkClick r:id="rId19"/>
              </a:rPr>
              <a:t>B</a:t>
            </a:r>
            <a:r>
              <a:rPr lang="ru-RU" sz="1100" u="sng" dirty="0" smtClean="0">
                <a:hlinkClick r:id="rId19"/>
              </a:rPr>
              <a:t>3%</a:t>
            </a:r>
            <a:r>
              <a:rPr lang="en-US" sz="1100" u="sng" dirty="0" smtClean="0">
                <a:hlinkClick r:id="rId19"/>
              </a:rPr>
              <a:t>D</a:t>
            </a:r>
            <a:r>
              <a:rPr lang="ru-RU" sz="1100" u="sng" dirty="0" smtClean="0">
                <a:hlinkClick r:id="rId19"/>
              </a:rPr>
              <a:t>0%</a:t>
            </a:r>
            <a:r>
              <a:rPr lang="en-US" sz="1100" u="sng" dirty="0" smtClean="0">
                <a:hlinkClick r:id="rId19"/>
              </a:rPr>
              <a:t>B</a:t>
            </a:r>
            <a:r>
              <a:rPr lang="ru-RU" sz="1100" u="sng" dirty="0" smtClean="0">
                <a:hlinkClick r:id="rId19"/>
              </a:rPr>
              <a:t>8%</a:t>
            </a:r>
            <a:r>
              <a:rPr lang="en-US" sz="1100" u="sng" dirty="0" smtClean="0">
                <a:hlinkClick r:id="rId19"/>
              </a:rPr>
              <a:t>D</a:t>
            </a:r>
            <a:r>
              <a:rPr lang="ru-RU" sz="1100" u="sng" dirty="0" smtClean="0">
                <a:hlinkClick r:id="rId19"/>
              </a:rPr>
              <a:t>0%</a:t>
            </a:r>
            <a:r>
              <a:rPr lang="en-US" sz="1100" u="sng" dirty="0" smtClean="0">
                <a:hlinkClick r:id="rId19"/>
              </a:rPr>
              <a:t>B</a:t>
            </a:r>
            <a:r>
              <a:rPr lang="ru-RU" sz="1100" u="sng" dirty="0" smtClean="0">
                <a:hlinkClick r:id="rId19"/>
              </a:rPr>
              <a:t>9_%</a:t>
            </a:r>
            <a:r>
              <a:rPr lang="en-US" sz="1100" u="sng" dirty="0" smtClean="0">
                <a:hlinkClick r:id="rId19"/>
              </a:rPr>
              <a:t>D</a:t>
            </a:r>
            <a:r>
              <a:rPr lang="ru-RU" sz="1100" u="sng" dirty="0" smtClean="0">
                <a:hlinkClick r:id="rId19"/>
              </a:rPr>
              <a:t>0%93%</a:t>
            </a:r>
            <a:r>
              <a:rPr lang="en-US" sz="1100" u="sng" dirty="0" smtClean="0">
                <a:hlinkClick r:id="rId19"/>
              </a:rPr>
              <a:t>D</a:t>
            </a:r>
            <a:r>
              <a:rPr lang="ru-RU" sz="1100" u="sng" dirty="0" smtClean="0">
                <a:hlinkClick r:id="rId19"/>
              </a:rPr>
              <a:t>1%80%</a:t>
            </a:r>
            <a:r>
              <a:rPr lang="en-US" sz="1100" u="sng" dirty="0" smtClean="0">
                <a:hlinkClick r:id="rId19"/>
              </a:rPr>
              <a:t>D</a:t>
            </a:r>
            <a:r>
              <a:rPr lang="ru-RU" sz="1100" u="sng" dirty="0" smtClean="0">
                <a:hlinkClick r:id="rId19"/>
              </a:rPr>
              <a:t>0%</a:t>
            </a:r>
            <a:r>
              <a:rPr lang="en-US" sz="1100" u="sng" dirty="0" smtClean="0">
                <a:hlinkClick r:id="rId19"/>
              </a:rPr>
              <a:t>B</a:t>
            </a:r>
            <a:r>
              <a:rPr lang="ru-RU" sz="1100" u="sng" dirty="0" smtClean="0">
                <a:hlinkClick r:id="rId19"/>
              </a:rPr>
              <a:t>8%</a:t>
            </a:r>
            <a:r>
              <a:rPr lang="en-US" sz="1100" u="sng" dirty="0" smtClean="0">
                <a:hlinkClick r:id="rId19"/>
              </a:rPr>
              <a:t>D</a:t>
            </a:r>
            <a:r>
              <a:rPr lang="ru-RU" sz="1100" u="sng" dirty="0" smtClean="0">
                <a:hlinkClick r:id="rId19"/>
              </a:rPr>
              <a:t>0%</a:t>
            </a:r>
            <a:r>
              <a:rPr lang="en-US" sz="1100" u="sng" dirty="0" smtClean="0">
                <a:hlinkClick r:id="rId19"/>
              </a:rPr>
              <a:t>B</a:t>
            </a:r>
            <a:r>
              <a:rPr lang="ru-RU" sz="1100" u="sng" dirty="0" smtClean="0">
                <a:hlinkClick r:id="rId19"/>
              </a:rPr>
              <a:t>3%</a:t>
            </a:r>
            <a:r>
              <a:rPr lang="en-US" sz="1100" u="sng" dirty="0" smtClean="0">
                <a:hlinkClick r:id="rId19"/>
              </a:rPr>
              <a:t>D</a:t>
            </a:r>
            <a:r>
              <a:rPr lang="ru-RU" sz="1100" u="sng" dirty="0" smtClean="0">
                <a:hlinkClick r:id="rId19"/>
              </a:rPr>
              <a:t>0%</a:t>
            </a:r>
            <a:r>
              <a:rPr lang="en-US" sz="1100" u="sng" dirty="0" smtClean="0">
                <a:hlinkClick r:id="rId19"/>
              </a:rPr>
              <a:t>BE</a:t>
            </a:r>
            <a:r>
              <a:rPr lang="ru-RU" sz="1100" u="sng" dirty="0" smtClean="0">
                <a:hlinkClick r:id="rId19"/>
              </a:rPr>
              <a:t>%</a:t>
            </a:r>
            <a:r>
              <a:rPr lang="en-US" sz="1100" u="sng" dirty="0" smtClean="0">
                <a:hlinkClick r:id="rId19"/>
              </a:rPr>
              <a:t>D</a:t>
            </a:r>
            <a:r>
              <a:rPr lang="ru-RU" sz="1100" u="sng" dirty="0" smtClean="0">
                <a:hlinkClick r:id="rId19"/>
              </a:rPr>
              <a:t>1%80%</a:t>
            </a:r>
            <a:r>
              <a:rPr lang="en-US" sz="1100" u="sng" dirty="0" smtClean="0">
                <a:hlinkClick r:id="rId19"/>
              </a:rPr>
              <a:t>D</a:t>
            </a:r>
            <a:r>
              <a:rPr lang="ru-RU" sz="1100" u="sng" dirty="0" smtClean="0">
                <a:hlinkClick r:id="rId19"/>
              </a:rPr>
              <a:t>1%8</a:t>
            </a:r>
            <a:r>
              <a:rPr lang="en-US" sz="1100" u="sng" dirty="0" smtClean="0">
                <a:hlinkClick r:id="rId19"/>
              </a:rPr>
              <a:t>C</a:t>
            </a:r>
            <a:r>
              <a:rPr lang="ru-RU" sz="1100" u="sng" dirty="0" smtClean="0">
                <a:hlinkClick r:id="rId19"/>
              </a:rPr>
              <a:t>%</a:t>
            </a:r>
            <a:r>
              <a:rPr lang="en-US" sz="1100" u="sng" dirty="0" smtClean="0">
                <a:hlinkClick r:id="rId19"/>
              </a:rPr>
              <a:t>D</a:t>
            </a:r>
            <a:r>
              <a:rPr lang="ru-RU" sz="1100" u="sng" dirty="0" smtClean="0">
                <a:hlinkClick r:id="rId19"/>
              </a:rPr>
              <a:t>0%</a:t>
            </a:r>
            <a:r>
              <a:rPr lang="en-US" sz="1100" u="sng" dirty="0" smtClean="0">
                <a:hlinkClick r:id="rId19"/>
              </a:rPr>
              <a:t>B</a:t>
            </a:r>
            <a:r>
              <a:rPr lang="ru-RU" sz="1100" u="sng" dirty="0" smtClean="0">
                <a:hlinkClick r:id="rId19"/>
              </a:rPr>
              <a:t>5%</a:t>
            </a:r>
            <a:r>
              <a:rPr lang="en-US" sz="1100" u="sng" dirty="0" smtClean="0">
                <a:hlinkClick r:id="rId19"/>
              </a:rPr>
              <a:t>D</a:t>
            </a:r>
            <a:r>
              <a:rPr lang="ru-RU" sz="1100" u="sng" dirty="0" smtClean="0">
                <a:hlinkClick r:id="rId19"/>
              </a:rPr>
              <a:t>0%</a:t>
            </a:r>
            <a:r>
              <a:rPr lang="en-US" sz="1100" u="sng" dirty="0" smtClean="0">
                <a:hlinkClick r:id="rId19"/>
              </a:rPr>
              <a:t>B</a:t>
            </a:r>
            <a:r>
              <a:rPr lang="ru-RU" sz="1100" u="sng" dirty="0" smtClean="0">
                <a:hlinkClick r:id="rId19"/>
              </a:rPr>
              <a:t>2%</a:t>
            </a:r>
            <a:r>
              <a:rPr lang="en-US" sz="1100" u="sng" dirty="0" smtClean="0">
                <a:hlinkClick r:id="rId19"/>
              </a:rPr>
              <a:t>D</a:t>
            </a:r>
            <a:r>
              <a:rPr lang="ru-RU" sz="1100" u="sng" dirty="0" smtClean="0">
                <a:hlinkClick r:id="rId19"/>
              </a:rPr>
              <a:t>0%</a:t>
            </a:r>
            <a:r>
              <a:rPr lang="en-US" sz="1100" u="sng" dirty="0" smtClean="0">
                <a:hlinkClick r:id="rId19"/>
              </a:rPr>
              <a:t>B</a:t>
            </a:r>
            <a:r>
              <a:rPr lang="ru-RU" sz="1100" u="sng" dirty="0" smtClean="0">
                <a:hlinkClick r:id="rId19"/>
              </a:rPr>
              <a:t>8%</a:t>
            </a:r>
            <a:r>
              <a:rPr lang="en-US" sz="1100" u="sng" dirty="0" smtClean="0">
                <a:hlinkClick r:id="rId19"/>
              </a:rPr>
              <a:t>D</a:t>
            </a:r>
            <a:r>
              <a:rPr lang="ru-RU" sz="1100" u="sng" dirty="0" smtClean="0">
                <a:hlinkClick r:id="rId19"/>
              </a:rPr>
              <a:t>1%87</a:t>
            </a:r>
            <a:endParaRPr lang="ru-RU" sz="1100" dirty="0" smtClean="0"/>
          </a:p>
          <a:p>
            <a:r>
              <a:rPr lang="ru-RU" sz="1100" dirty="0" smtClean="0"/>
              <a:t>Слайд 10-19</a:t>
            </a:r>
          </a:p>
          <a:p>
            <a:r>
              <a:rPr lang="ru-RU" sz="1100" dirty="0" smtClean="0"/>
              <a:t> </a:t>
            </a:r>
            <a:r>
              <a:rPr lang="en-US" sz="1100" dirty="0" smtClean="0">
                <a:hlinkClick r:id="rId20"/>
              </a:rPr>
              <a:t>http://olesport.ru/wp-content/uploads/raforpost/56/4134.jpg</a:t>
            </a:r>
            <a:r>
              <a:rPr lang="ru-RU" sz="1100" dirty="0" smtClean="0"/>
              <a:t> (олимпийские кольца)</a:t>
            </a:r>
          </a:p>
          <a:p>
            <a:r>
              <a:rPr lang="ru-RU" sz="1100" dirty="0" smtClean="0"/>
              <a:t>Слайд 11:</a:t>
            </a:r>
          </a:p>
          <a:p>
            <a:r>
              <a:rPr lang="en-US" sz="1100" dirty="0" smtClean="0">
                <a:hlinkClick r:id="rId19"/>
              </a:rPr>
              <a:t>http://ru.wikipedia.org/wiki/%D0%9C%D0%BE%D0%BD%D0%B4%D0%B7%D0%BE%D0%BB%D0%B5%D0%B2%D1%81%D0%BA%D0%B8%D0%B9,_%D0%93%D0%B5%D0%BE%D1%80%D0%B3%D0%B8%D0%B9_%D0%93%D1%80%D0%B8%D0%B3%D0%BE%D1%80%D1%8C%D0%B5%D0%B2%D0%B8%D1%87</a:t>
            </a:r>
            <a:r>
              <a:rPr lang="ru-RU" sz="1100" dirty="0" smtClean="0"/>
              <a:t> </a:t>
            </a:r>
          </a:p>
          <a:p>
            <a:r>
              <a:rPr lang="ru-RU" sz="1100" dirty="0" smtClean="0"/>
              <a:t>Слайд 12:</a:t>
            </a:r>
          </a:p>
          <a:p>
            <a:r>
              <a:rPr lang="en-US" sz="1100" dirty="0" smtClean="0">
                <a:hlinkClick r:id="rId21"/>
              </a:rPr>
              <a:t>http://ru.wikipedia.org/wiki/%C1%F3%EB%E4%E0%EA%EE%E2%E0%2C_%CB%FE%E4%EC%E8%EB%E0_%D1%F2%E5%EF%E0%ED%EE%E2%ED%E0</a:t>
            </a:r>
            <a:r>
              <a:rPr lang="ru-RU" sz="1100" dirty="0" smtClean="0"/>
              <a:t> (информация о </a:t>
            </a:r>
            <a:r>
              <a:rPr lang="ru-RU" sz="1100" dirty="0" err="1" smtClean="0"/>
              <a:t>Булдаковой</a:t>
            </a:r>
            <a:r>
              <a:rPr lang="ru-RU" sz="1100" dirty="0" smtClean="0"/>
              <a:t>)</a:t>
            </a:r>
          </a:p>
          <a:p>
            <a:r>
              <a:rPr lang="en-US" sz="1100" dirty="0" smtClean="0">
                <a:hlinkClick r:id="rId22"/>
              </a:rPr>
              <a:t>http://ru.wikipedia.org/wiki/%D0%A4%D0%B0%D0%B9%D0%BB:%D0%9B%D1%8E%D0%B4%D0%BC%D0%B8%D0%BB%D0%B0_%D0%91%D1%83%D0%BB%D0%B4%D0%B0%D0%BA%D0%BE%D0%B2%D0%B0.jpg</a:t>
            </a:r>
            <a:r>
              <a:rPr lang="ru-RU" sz="1100" dirty="0" smtClean="0"/>
              <a:t> (фото)</a:t>
            </a:r>
          </a:p>
          <a:p>
            <a:r>
              <a:rPr lang="ru-RU" sz="1100" dirty="0" smtClean="0"/>
              <a:t>Слайд 13:</a:t>
            </a:r>
          </a:p>
          <a:p>
            <a:r>
              <a:rPr lang="en-US" sz="1100" dirty="0" smtClean="0">
                <a:hlinkClick r:id="rId23"/>
              </a:rPr>
              <a:t>http://www.voleybolunsesi.com/upload/images/products/3822_5.jpg</a:t>
            </a:r>
            <a:r>
              <a:rPr lang="ru-RU" sz="1100" dirty="0" smtClean="0"/>
              <a:t> </a:t>
            </a:r>
          </a:p>
          <a:p>
            <a:r>
              <a:rPr lang="en-US" sz="1100" dirty="0" smtClean="0">
                <a:hlinkClick r:id="rId24"/>
              </a:rPr>
              <a:t>http://ru.wikipedia.org/wiki/%D0%9A%D0%B0%D1%80%D1%87_%D0%9A%D0%B8%D1%80%D0%B0%D0%B9#.D0.92_.D0.B2.D0.BE.D0.BB.D0.B5.D0.B9.D0.B1.D0.BE.D0.BB.D0.B5</a:t>
            </a:r>
            <a:endParaRPr lang="ru-RU" sz="1100" dirty="0" smtClean="0"/>
          </a:p>
          <a:p>
            <a:r>
              <a:rPr lang="ru-RU" sz="1100" dirty="0" smtClean="0"/>
              <a:t>Слайд 14:</a:t>
            </a:r>
          </a:p>
          <a:p>
            <a:r>
              <a:rPr lang="ru-RU" sz="1100" u="sng" dirty="0" smtClean="0">
                <a:hlinkClick r:id="rId25"/>
              </a:rPr>
              <a:t>http://im6-tub-ru.yandex.net/i?id=276658795-05-72</a:t>
            </a:r>
            <a:r>
              <a:rPr lang="ru-RU" sz="1100" dirty="0" smtClean="0"/>
              <a:t> </a:t>
            </a:r>
            <a:endParaRPr lang="ru-RU" sz="1100" dirty="0" smtClean="0">
              <a:hlinkClick r:id="rId26"/>
            </a:endParaRPr>
          </a:p>
          <a:p>
            <a:r>
              <a:rPr lang="en-US" sz="1100" dirty="0" smtClean="0">
                <a:hlinkClick r:id="rId26"/>
              </a:rPr>
              <a:t>http://ru.wikipedia.org/wiki/%D0%A0%D0%B5%D0%B3%D0%BB%D0%B0_%D0%A2%D0%BE%D1%80%D1%80%D0%B5%D1%81</a:t>
            </a:r>
            <a:r>
              <a:rPr lang="ru-RU" sz="1100" dirty="0" smtClean="0"/>
              <a:t> (из вики)</a:t>
            </a:r>
          </a:p>
          <a:p>
            <a:r>
              <a:rPr lang="ru-RU" sz="1100" dirty="0" smtClean="0"/>
              <a:t>Слайд 15:</a:t>
            </a:r>
          </a:p>
          <a:p>
            <a:r>
              <a:rPr lang="en-US" sz="1050" dirty="0" smtClean="0">
                <a:hlinkClick r:id="rId27"/>
              </a:rPr>
              <a:t>http://ru.wikipedia.org/wiki/%D0%97%D0%B0%D0%B9%D1%86%D0%B5%D0%B2,_%D0%92%D1%8F%D1%87%D0%B5%D1%81%D0%BB%D0%B0%D0%B2_%D0%90%D0%BB%D0%B5%D0%BA%D1%81%D0%B5%D0%B5%D0%B2%D0%B8%D1%87</a:t>
            </a:r>
            <a:r>
              <a:rPr lang="ru-RU" sz="1050" dirty="0" smtClean="0"/>
              <a:t> </a:t>
            </a:r>
          </a:p>
        </p:txBody>
      </p:sp>
    </p:spTree>
  </p:cSld>
  <p:clrMapOvr>
    <a:masterClrMapping/>
  </p:clrMapOvr>
  <p:transition spd="slow" advClick="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bg>
      <p:bgPr>
        <a:blipFill dpi="0" rotWithShape="1">
          <a:blip r:embed="rId2"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214282" y="142852"/>
            <a:ext cx="8715436" cy="6524863"/>
          </a:xfrm>
          <a:prstGeom prst="rect">
            <a:avLst/>
          </a:prstGeom>
          <a:solidFill>
            <a:schemeClr val="accent1">
              <a:lumMod val="20000"/>
              <a:lumOff val="80000"/>
            </a:schemeClr>
          </a:solidFill>
        </p:spPr>
        <p:txBody>
          <a:bodyPr wrap="square">
            <a:spAutoFit/>
          </a:bodyPr>
          <a:lstStyle/>
          <a:p>
            <a:r>
              <a:rPr lang="en-US" sz="1100" dirty="0" smtClean="0">
                <a:hlinkClick r:id="rId3"/>
              </a:rPr>
              <a:t>http://upload.wikimedia.org/wikipedia/ru/4/40/%D0%9C%D1%83%D0%B6%D1%81%D0%BA%D0%B0%D1%8F_%D1%81%D0%B1%D0%BE%D1%80%D0%BD%D0%B0%D1%8F_%D0%A1%D0%A1%D0%A1%D0%A0_%D0%BF%D0%BE_%D0%B2%D0%BE%D0%BB%D0%B5%D0%B9%D0%B1%D0%BE%D0%BB%D1%83-1982.jpg</a:t>
            </a:r>
            <a:r>
              <a:rPr lang="ru-RU" sz="1100" dirty="0" smtClean="0"/>
              <a:t> </a:t>
            </a:r>
          </a:p>
          <a:p>
            <a:r>
              <a:rPr lang="ru-RU" sz="1100" dirty="0" smtClean="0"/>
              <a:t>Слайд 16:</a:t>
            </a:r>
          </a:p>
          <a:p>
            <a:r>
              <a:rPr lang="en-US" sz="1100" dirty="0" smtClean="0">
                <a:hlinkClick r:id="rId4"/>
              </a:rPr>
              <a:t>http://ru.wikipedia.org/wiki/%D0%96%D0%B8%D0%B1%D0%B0</a:t>
            </a:r>
            <a:r>
              <a:rPr lang="ru-RU" sz="1100" dirty="0" smtClean="0"/>
              <a:t> </a:t>
            </a:r>
            <a:r>
              <a:rPr lang="ru-RU" sz="1100" u="sng" dirty="0" smtClean="0">
                <a:hlinkClick r:id="rId5"/>
              </a:rPr>
              <a:t>http://ru.wikipedia.org/wiki/%D0%A4%D0%B0%D0%B9%D0%BB:Giba.JPG</a:t>
            </a:r>
            <a:endParaRPr lang="ru-RU" sz="1100" dirty="0" smtClean="0"/>
          </a:p>
          <a:p>
            <a:r>
              <a:rPr lang="ru-RU" sz="1100" dirty="0" smtClean="0"/>
              <a:t>Слайд 17:</a:t>
            </a:r>
            <a:br>
              <a:rPr lang="ru-RU" sz="1100" dirty="0" smtClean="0"/>
            </a:br>
            <a:r>
              <a:rPr lang="en-US" sz="1100" dirty="0" smtClean="0">
                <a:hlinkClick r:id="rId6"/>
              </a:rPr>
              <a:t>http://ru.wikipedia.org/wiki/%D0%A4%D0%B0%D0%B9%D0%BB:Gamova_is_tall.jpg</a:t>
            </a:r>
            <a:endParaRPr lang="ru-RU" sz="1100" dirty="0" smtClean="0"/>
          </a:p>
          <a:p>
            <a:r>
              <a:rPr lang="en-US" sz="1100" u="sng" dirty="0" smtClean="0">
                <a:hlinkClick r:id="rId7"/>
              </a:rPr>
              <a:t>http</a:t>
            </a:r>
            <a:r>
              <a:rPr lang="ru-RU" sz="1100" u="sng" dirty="0" smtClean="0">
                <a:hlinkClick r:id="rId7"/>
              </a:rPr>
              <a:t>://</a:t>
            </a:r>
            <a:r>
              <a:rPr lang="en-US" sz="1100" u="sng" dirty="0" err="1" smtClean="0">
                <a:hlinkClick r:id="rId7"/>
              </a:rPr>
              <a:t>ru</a:t>
            </a:r>
            <a:r>
              <a:rPr lang="ru-RU" sz="1100" u="sng" dirty="0" smtClean="0">
                <a:hlinkClick r:id="rId7"/>
              </a:rPr>
              <a:t>.</a:t>
            </a:r>
            <a:r>
              <a:rPr lang="en-US" sz="1100" u="sng" dirty="0" err="1" smtClean="0">
                <a:hlinkClick r:id="rId7"/>
              </a:rPr>
              <a:t>wikipedia</a:t>
            </a:r>
            <a:r>
              <a:rPr lang="ru-RU" sz="1100" u="sng" dirty="0" smtClean="0">
                <a:hlinkClick r:id="rId7"/>
              </a:rPr>
              <a:t>.</a:t>
            </a:r>
            <a:r>
              <a:rPr lang="en-US" sz="1100" u="sng" dirty="0" smtClean="0">
                <a:hlinkClick r:id="rId7"/>
              </a:rPr>
              <a:t>org</a:t>
            </a:r>
            <a:r>
              <a:rPr lang="ru-RU" sz="1100" u="sng" dirty="0" smtClean="0">
                <a:hlinkClick r:id="rId7"/>
              </a:rPr>
              <a:t>/</a:t>
            </a:r>
            <a:r>
              <a:rPr lang="en-US" sz="1100" u="sng" dirty="0" smtClean="0">
                <a:hlinkClick r:id="rId7"/>
              </a:rPr>
              <a:t>wiki</a:t>
            </a:r>
            <a:r>
              <a:rPr lang="ru-RU" sz="1100" u="sng" dirty="0" smtClean="0">
                <a:hlinkClick r:id="rId7"/>
              </a:rPr>
              <a:t>/%</a:t>
            </a:r>
            <a:r>
              <a:rPr lang="en-US" sz="1100" u="sng" dirty="0" smtClean="0">
                <a:hlinkClick r:id="rId7"/>
              </a:rPr>
              <a:t>D</a:t>
            </a:r>
            <a:r>
              <a:rPr lang="ru-RU" sz="1100" u="sng" dirty="0" smtClean="0">
                <a:hlinkClick r:id="rId7"/>
              </a:rPr>
              <a:t>0%93%</a:t>
            </a:r>
            <a:r>
              <a:rPr lang="en-US" sz="1100" u="sng" dirty="0" smtClean="0">
                <a:hlinkClick r:id="rId7"/>
              </a:rPr>
              <a:t>D</a:t>
            </a:r>
            <a:r>
              <a:rPr lang="ru-RU" sz="1100" u="sng" dirty="0" smtClean="0">
                <a:hlinkClick r:id="rId7"/>
              </a:rPr>
              <a:t>0%</a:t>
            </a:r>
            <a:r>
              <a:rPr lang="en-US" sz="1100" u="sng" dirty="0" smtClean="0">
                <a:hlinkClick r:id="rId7"/>
              </a:rPr>
              <a:t>B</a:t>
            </a:r>
            <a:r>
              <a:rPr lang="ru-RU" sz="1100" u="sng" dirty="0" smtClean="0">
                <a:hlinkClick r:id="rId7"/>
              </a:rPr>
              <a:t>0%</a:t>
            </a:r>
            <a:r>
              <a:rPr lang="en-US" sz="1100" u="sng" dirty="0" smtClean="0">
                <a:hlinkClick r:id="rId7"/>
              </a:rPr>
              <a:t>D</a:t>
            </a:r>
            <a:r>
              <a:rPr lang="ru-RU" sz="1100" u="sng" dirty="0" smtClean="0">
                <a:hlinkClick r:id="rId7"/>
              </a:rPr>
              <a:t>0%</a:t>
            </a:r>
            <a:r>
              <a:rPr lang="en-US" sz="1100" u="sng" dirty="0" smtClean="0">
                <a:hlinkClick r:id="rId7"/>
              </a:rPr>
              <a:t>BC</a:t>
            </a:r>
            <a:r>
              <a:rPr lang="ru-RU" sz="1100" u="sng" dirty="0" smtClean="0">
                <a:hlinkClick r:id="rId7"/>
              </a:rPr>
              <a:t>%</a:t>
            </a:r>
            <a:r>
              <a:rPr lang="en-US" sz="1100" u="sng" dirty="0" smtClean="0">
                <a:hlinkClick r:id="rId7"/>
              </a:rPr>
              <a:t>D</a:t>
            </a:r>
            <a:r>
              <a:rPr lang="ru-RU" sz="1100" u="sng" dirty="0" smtClean="0">
                <a:hlinkClick r:id="rId7"/>
              </a:rPr>
              <a:t>0%</a:t>
            </a:r>
            <a:r>
              <a:rPr lang="en-US" sz="1100" u="sng" dirty="0" smtClean="0">
                <a:hlinkClick r:id="rId7"/>
              </a:rPr>
              <a:t>BE</a:t>
            </a:r>
            <a:r>
              <a:rPr lang="ru-RU" sz="1100" u="sng" dirty="0" smtClean="0">
                <a:hlinkClick r:id="rId7"/>
              </a:rPr>
              <a:t>%</a:t>
            </a:r>
            <a:r>
              <a:rPr lang="en-US" sz="1100" u="sng" dirty="0" smtClean="0">
                <a:hlinkClick r:id="rId7"/>
              </a:rPr>
              <a:t>D</a:t>
            </a:r>
            <a:r>
              <a:rPr lang="ru-RU" sz="1100" u="sng" dirty="0" smtClean="0">
                <a:hlinkClick r:id="rId7"/>
              </a:rPr>
              <a:t>0%</a:t>
            </a:r>
            <a:r>
              <a:rPr lang="en-US" sz="1100" u="sng" dirty="0" smtClean="0">
                <a:hlinkClick r:id="rId7"/>
              </a:rPr>
              <a:t>B</a:t>
            </a:r>
            <a:r>
              <a:rPr lang="ru-RU" sz="1100" u="sng" dirty="0" smtClean="0">
                <a:hlinkClick r:id="rId7"/>
              </a:rPr>
              <a:t>2%</a:t>
            </a:r>
            <a:r>
              <a:rPr lang="en-US" sz="1100" u="sng" dirty="0" smtClean="0">
                <a:hlinkClick r:id="rId7"/>
              </a:rPr>
              <a:t>D</a:t>
            </a:r>
            <a:r>
              <a:rPr lang="ru-RU" sz="1100" u="sng" dirty="0" smtClean="0">
                <a:hlinkClick r:id="rId7"/>
              </a:rPr>
              <a:t>0%</a:t>
            </a:r>
            <a:r>
              <a:rPr lang="en-US" sz="1100" u="sng" dirty="0" smtClean="0">
                <a:hlinkClick r:id="rId7"/>
              </a:rPr>
              <a:t>B</a:t>
            </a:r>
            <a:r>
              <a:rPr lang="ru-RU" sz="1100" u="sng" dirty="0" smtClean="0">
                <a:hlinkClick r:id="rId7"/>
              </a:rPr>
              <a:t>0,_%</a:t>
            </a:r>
            <a:r>
              <a:rPr lang="en-US" sz="1100" u="sng" dirty="0" smtClean="0">
                <a:hlinkClick r:id="rId7"/>
              </a:rPr>
              <a:t>D</a:t>
            </a:r>
            <a:r>
              <a:rPr lang="ru-RU" sz="1100" u="sng" dirty="0" smtClean="0">
                <a:hlinkClick r:id="rId7"/>
              </a:rPr>
              <a:t>0%95%</a:t>
            </a:r>
            <a:r>
              <a:rPr lang="en-US" sz="1100" u="sng" dirty="0" smtClean="0">
                <a:hlinkClick r:id="rId7"/>
              </a:rPr>
              <a:t>D</a:t>
            </a:r>
            <a:r>
              <a:rPr lang="ru-RU" sz="1100" u="sng" dirty="0" smtClean="0">
                <a:hlinkClick r:id="rId7"/>
              </a:rPr>
              <a:t>0%</a:t>
            </a:r>
            <a:r>
              <a:rPr lang="en-US" sz="1100" u="sng" dirty="0" smtClean="0">
                <a:hlinkClick r:id="rId7"/>
              </a:rPr>
              <a:t>BA</a:t>
            </a:r>
            <a:r>
              <a:rPr lang="ru-RU" sz="1100" u="sng" dirty="0" smtClean="0">
                <a:hlinkClick r:id="rId7"/>
              </a:rPr>
              <a:t>%</a:t>
            </a:r>
            <a:r>
              <a:rPr lang="en-US" sz="1100" u="sng" dirty="0" smtClean="0">
                <a:hlinkClick r:id="rId7"/>
              </a:rPr>
              <a:t>D</a:t>
            </a:r>
            <a:r>
              <a:rPr lang="ru-RU" sz="1100" u="sng" dirty="0" smtClean="0">
                <a:hlinkClick r:id="rId7"/>
              </a:rPr>
              <a:t>0%</a:t>
            </a:r>
            <a:r>
              <a:rPr lang="en-US" sz="1100" u="sng" dirty="0" smtClean="0">
                <a:hlinkClick r:id="rId7"/>
              </a:rPr>
              <a:t>B</a:t>
            </a:r>
            <a:r>
              <a:rPr lang="ru-RU" sz="1100" u="sng" dirty="0" smtClean="0">
                <a:hlinkClick r:id="rId7"/>
              </a:rPr>
              <a:t>0%</a:t>
            </a:r>
            <a:r>
              <a:rPr lang="en-US" sz="1100" u="sng" dirty="0" smtClean="0">
                <a:hlinkClick r:id="rId7"/>
              </a:rPr>
              <a:t>D</a:t>
            </a:r>
            <a:r>
              <a:rPr lang="ru-RU" sz="1100" u="sng" dirty="0" smtClean="0">
                <a:hlinkClick r:id="rId7"/>
              </a:rPr>
              <a:t>1%82%</a:t>
            </a:r>
            <a:r>
              <a:rPr lang="en-US" sz="1100" u="sng" dirty="0" smtClean="0">
                <a:hlinkClick r:id="rId7"/>
              </a:rPr>
              <a:t>D</a:t>
            </a:r>
            <a:r>
              <a:rPr lang="ru-RU" sz="1100" u="sng" dirty="0" smtClean="0">
                <a:hlinkClick r:id="rId7"/>
              </a:rPr>
              <a:t>0%</a:t>
            </a:r>
            <a:r>
              <a:rPr lang="en-US" sz="1100" u="sng" dirty="0" smtClean="0">
                <a:hlinkClick r:id="rId7"/>
              </a:rPr>
              <a:t>B</a:t>
            </a:r>
            <a:r>
              <a:rPr lang="ru-RU" sz="1100" u="sng" dirty="0" smtClean="0">
                <a:hlinkClick r:id="rId7"/>
              </a:rPr>
              <a:t>5%</a:t>
            </a:r>
            <a:r>
              <a:rPr lang="en-US" sz="1100" u="sng" dirty="0" smtClean="0">
                <a:hlinkClick r:id="rId7"/>
              </a:rPr>
              <a:t>D</a:t>
            </a:r>
            <a:r>
              <a:rPr lang="ru-RU" sz="1100" u="sng" dirty="0" smtClean="0">
                <a:hlinkClick r:id="rId7"/>
              </a:rPr>
              <a:t>1%80%</a:t>
            </a:r>
            <a:r>
              <a:rPr lang="en-US" sz="1100" u="sng" dirty="0" smtClean="0">
                <a:hlinkClick r:id="rId7"/>
              </a:rPr>
              <a:t>D</a:t>
            </a:r>
            <a:r>
              <a:rPr lang="ru-RU" sz="1100" u="sng" dirty="0" smtClean="0">
                <a:hlinkClick r:id="rId7"/>
              </a:rPr>
              <a:t>0%</a:t>
            </a:r>
            <a:r>
              <a:rPr lang="en-US" sz="1100" u="sng" dirty="0" smtClean="0">
                <a:hlinkClick r:id="rId7"/>
              </a:rPr>
              <a:t>B</a:t>
            </a:r>
            <a:r>
              <a:rPr lang="ru-RU" sz="1100" u="sng" dirty="0" smtClean="0">
                <a:hlinkClick r:id="rId7"/>
              </a:rPr>
              <a:t>8%</a:t>
            </a:r>
            <a:r>
              <a:rPr lang="en-US" sz="1100" u="sng" dirty="0" smtClean="0">
                <a:hlinkClick r:id="rId7"/>
              </a:rPr>
              <a:t>D</a:t>
            </a:r>
            <a:r>
              <a:rPr lang="ru-RU" sz="1100" u="sng" dirty="0" smtClean="0">
                <a:hlinkClick r:id="rId7"/>
              </a:rPr>
              <a:t>0%</a:t>
            </a:r>
            <a:r>
              <a:rPr lang="en-US" sz="1100" u="sng" dirty="0" smtClean="0">
                <a:hlinkClick r:id="rId7"/>
              </a:rPr>
              <a:t>BD</a:t>
            </a:r>
            <a:r>
              <a:rPr lang="ru-RU" sz="1100" u="sng" dirty="0" smtClean="0">
                <a:hlinkClick r:id="rId7"/>
              </a:rPr>
              <a:t>%</a:t>
            </a:r>
            <a:r>
              <a:rPr lang="en-US" sz="1100" u="sng" dirty="0" smtClean="0">
                <a:hlinkClick r:id="rId7"/>
              </a:rPr>
              <a:t>D</a:t>
            </a:r>
            <a:r>
              <a:rPr lang="ru-RU" sz="1100" u="sng" dirty="0" smtClean="0">
                <a:hlinkClick r:id="rId7"/>
              </a:rPr>
              <a:t>0%</a:t>
            </a:r>
            <a:r>
              <a:rPr lang="en-US" sz="1100" u="sng" dirty="0" smtClean="0">
                <a:hlinkClick r:id="rId7"/>
              </a:rPr>
              <a:t>B</a:t>
            </a:r>
            <a:r>
              <a:rPr lang="ru-RU" sz="1100" u="sng" dirty="0" smtClean="0">
                <a:hlinkClick r:id="rId7"/>
              </a:rPr>
              <a:t>0_%</a:t>
            </a:r>
            <a:r>
              <a:rPr lang="en-US" sz="1100" u="sng" dirty="0" smtClean="0">
                <a:hlinkClick r:id="rId7"/>
              </a:rPr>
              <a:t>D</a:t>
            </a:r>
            <a:r>
              <a:rPr lang="ru-RU" sz="1100" u="sng" dirty="0" smtClean="0">
                <a:hlinkClick r:id="rId7"/>
              </a:rPr>
              <a:t>0%90%</a:t>
            </a:r>
            <a:r>
              <a:rPr lang="en-US" sz="1100" u="sng" dirty="0" smtClean="0">
                <a:hlinkClick r:id="rId7"/>
              </a:rPr>
              <a:t>D</a:t>
            </a:r>
            <a:r>
              <a:rPr lang="ru-RU" sz="1100" u="sng" dirty="0" smtClean="0">
                <a:hlinkClick r:id="rId7"/>
              </a:rPr>
              <a:t>0%</a:t>
            </a:r>
            <a:r>
              <a:rPr lang="en-US" sz="1100" u="sng" dirty="0" smtClean="0">
                <a:hlinkClick r:id="rId7"/>
              </a:rPr>
              <a:t>BB</a:t>
            </a:r>
            <a:r>
              <a:rPr lang="ru-RU" sz="1100" u="sng" dirty="0" smtClean="0">
                <a:hlinkClick r:id="rId7"/>
              </a:rPr>
              <a:t>%</a:t>
            </a:r>
            <a:r>
              <a:rPr lang="en-US" sz="1100" u="sng" dirty="0" smtClean="0">
                <a:hlinkClick r:id="rId7"/>
              </a:rPr>
              <a:t>D</a:t>
            </a:r>
            <a:r>
              <a:rPr lang="ru-RU" sz="1100" u="sng" dirty="0" smtClean="0">
                <a:hlinkClick r:id="rId7"/>
              </a:rPr>
              <a:t>0%</a:t>
            </a:r>
            <a:r>
              <a:rPr lang="en-US" sz="1100" u="sng" dirty="0" smtClean="0">
                <a:hlinkClick r:id="rId7"/>
              </a:rPr>
              <a:t>B</a:t>
            </a:r>
            <a:r>
              <a:rPr lang="ru-RU" sz="1100" u="sng" dirty="0" smtClean="0">
                <a:hlinkClick r:id="rId7"/>
              </a:rPr>
              <a:t>5%</a:t>
            </a:r>
            <a:r>
              <a:rPr lang="en-US" sz="1100" u="sng" dirty="0" smtClean="0">
                <a:hlinkClick r:id="rId7"/>
              </a:rPr>
              <a:t>D</a:t>
            </a:r>
            <a:r>
              <a:rPr lang="ru-RU" sz="1100" u="sng" dirty="0" smtClean="0">
                <a:hlinkClick r:id="rId7"/>
              </a:rPr>
              <a:t>0%</a:t>
            </a:r>
            <a:r>
              <a:rPr lang="en-US" sz="1100" u="sng" dirty="0" smtClean="0">
                <a:hlinkClick r:id="rId7"/>
              </a:rPr>
              <a:t>BA</a:t>
            </a:r>
            <a:r>
              <a:rPr lang="ru-RU" sz="1100" u="sng" dirty="0" smtClean="0">
                <a:hlinkClick r:id="rId7"/>
              </a:rPr>
              <a:t>%</a:t>
            </a:r>
            <a:r>
              <a:rPr lang="en-US" sz="1100" u="sng" dirty="0" smtClean="0">
                <a:hlinkClick r:id="rId7"/>
              </a:rPr>
              <a:t>D</a:t>
            </a:r>
            <a:r>
              <a:rPr lang="ru-RU" sz="1100" u="sng" dirty="0" smtClean="0">
                <a:hlinkClick r:id="rId7"/>
              </a:rPr>
              <a:t>1%81%</a:t>
            </a:r>
            <a:r>
              <a:rPr lang="en-US" sz="1100" u="sng" dirty="0" smtClean="0">
                <a:hlinkClick r:id="rId7"/>
              </a:rPr>
              <a:t>D</a:t>
            </a:r>
            <a:r>
              <a:rPr lang="ru-RU" sz="1100" u="sng" dirty="0" smtClean="0">
                <a:hlinkClick r:id="rId7"/>
              </a:rPr>
              <a:t>0%</a:t>
            </a:r>
            <a:r>
              <a:rPr lang="en-US" sz="1100" u="sng" dirty="0" smtClean="0">
                <a:hlinkClick r:id="rId7"/>
              </a:rPr>
              <a:t>B</a:t>
            </a:r>
            <a:r>
              <a:rPr lang="ru-RU" sz="1100" u="sng" dirty="0" smtClean="0">
                <a:hlinkClick r:id="rId7"/>
              </a:rPr>
              <a:t>0%</a:t>
            </a:r>
            <a:r>
              <a:rPr lang="en-US" sz="1100" u="sng" dirty="0" smtClean="0">
                <a:hlinkClick r:id="rId7"/>
              </a:rPr>
              <a:t>D</a:t>
            </a:r>
            <a:r>
              <a:rPr lang="ru-RU" sz="1100" u="sng" dirty="0" smtClean="0">
                <a:hlinkClick r:id="rId7"/>
              </a:rPr>
              <a:t>0%</a:t>
            </a:r>
            <a:r>
              <a:rPr lang="en-US" sz="1100" u="sng" dirty="0" smtClean="0">
                <a:hlinkClick r:id="rId7"/>
              </a:rPr>
              <a:t>BD</a:t>
            </a:r>
            <a:r>
              <a:rPr lang="ru-RU" sz="1100" u="sng" dirty="0" smtClean="0">
                <a:hlinkClick r:id="rId7"/>
              </a:rPr>
              <a:t>%</a:t>
            </a:r>
            <a:r>
              <a:rPr lang="en-US" sz="1100" u="sng" dirty="0" smtClean="0">
                <a:hlinkClick r:id="rId7"/>
              </a:rPr>
              <a:t>D</a:t>
            </a:r>
            <a:r>
              <a:rPr lang="ru-RU" sz="1100" u="sng" dirty="0" smtClean="0">
                <a:hlinkClick r:id="rId7"/>
              </a:rPr>
              <a:t>0%</a:t>
            </a:r>
            <a:r>
              <a:rPr lang="en-US" sz="1100" u="sng" dirty="0" smtClean="0">
                <a:hlinkClick r:id="rId7"/>
              </a:rPr>
              <a:t>B</a:t>
            </a:r>
            <a:r>
              <a:rPr lang="ru-RU" sz="1100" u="sng" dirty="0" smtClean="0">
                <a:hlinkClick r:id="rId7"/>
              </a:rPr>
              <a:t>4%</a:t>
            </a:r>
            <a:r>
              <a:rPr lang="en-US" sz="1100" u="sng" dirty="0" smtClean="0">
                <a:hlinkClick r:id="rId7"/>
              </a:rPr>
              <a:t>D</a:t>
            </a:r>
            <a:r>
              <a:rPr lang="ru-RU" sz="1100" u="sng" dirty="0" smtClean="0">
                <a:hlinkClick r:id="rId7"/>
              </a:rPr>
              <a:t>1%80%</a:t>
            </a:r>
            <a:r>
              <a:rPr lang="en-US" sz="1100" u="sng" dirty="0" smtClean="0">
                <a:hlinkClick r:id="rId7"/>
              </a:rPr>
              <a:t>D</a:t>
            </a:r>
            <a:r>
              <a:rPr lang="ru-RU" sz="1100" u="sng" dirty="0" smtClean="0">
                <a:hlinkClick r:id="rId7"/>
              </a:rPr>
              <a:t>0%</a:t>
            </a:r>
            <a:r>
              <a:rPr lang="en-US" sz="1100" u="sng" dirty="0" smtClean="0">
                <a:hlinkClick r:id="rId7"/>
              </a:rPr>
              <a:t>BE</a:t>
            </a:r>
            <a:r>
              <a:rPr lang="ru-RU" sz="1100" u="sng" dirty="0" smtClean="0">
                <a:hlinkClick r:id="rId7"/>
              </a:rPr>
              <a:t>%</a:t>
            </a:r>
            <a:r>
              <a:rPr lang="en-US" sz="1100" u="sng" dirty="0" smtClean="0">
                <a:hlinkClick r:id="rId7"/>
              </a:rPr>
              <a:t>D</a:t>
            </a:r>
            <a:r>
              <a:rPr lang="ru-RU" sz="1100" u="sng" dirty="0" smtClean="0">
                <a:hlinkClick r:id="rId7"/>
              </a:rPr>
              <a:t>0%</a:t>
            </a:r>
            <a:r>
              <a:rPr lang="en-US" sz="1100" u="sng" dirty="0" smtClean="0">
                <a:hlinkClick r:id="rId7"/>
              </a:rPr>
              <a:t>B</a:t>
            </a:r>
            <a:r>
              <a:rPr lang="ru-RU" sz="1100" u="sng" dirty="0" smtClean="0">
                <a:hlinkClick r:id="rId7"/>
              </a:rPr>
              <a:t>2%</a:t>
            </a:r>
            <a:r>
              <a:rPr lang="en-US" sz="1100" u="sng" dirty="0" smtClean="0">
                <a:hlinkClick r:id="rId7"/>
              </a:rPr>
              <a:t>D</a:t>
            </a:r>
            <a:r>
              <a:rPr lang="ru-RU" sz="1100" u="sng" dirty="0" smtClean="0">
                <a:hlinkClick r:id="rId7"/>
              </a:rPr>
              <a:t>0%</a:t>
            </a:r>
            <a:r>
              <a:rPr lang="en-US" sz="1100" u="sng" dirty="0" smtClean="0">
                <a:hlinkClick r:id="rId7"/>
              </a:rPr>
              <a:t>BD</a:t>
            </a:r>
            <a:r>
              <a:rPr lang="ru-RU" sz="1100" u="sng" dirty="0" smtClean="0">
                <a:hlinkClick r:id="rId7"/>
              </a:rPr>
              <a:t>%</a:t>
            </a:r>
            <a:r>
              <a:rPr lang="en-US" sz="1100" u="sng" dirty="0" smtClean="0">
                <a:hlinkClick r:id="rId7"/>
              </a:rPr>
              <a:t>D</a:t>
            </a:r>
            <a:r>
              <a:rPr lang="ru-RU" sz="1100" u="sng" dirty="0" smtClean="0">
                <a:hlinkClick r:id="rId7"/>
              </a:rPr>
              <a:t>0%</a:t>
            </a:r>
            <a:r>
              <a:rPr lang="en-US" sz="1100" u="sng" dirty="0" smtClean="0">
                <a:hlinkClick r:id="rId7"/>
              </a:rPr>
              <a:t>B</a:t>
            </a:r>
            <a:r>
              <a:rPr lang="ru-RU" sz="1100" u="sng" dirty="0" smtClean="0">
                <a:hlinkClick r:id="rId7"/>
              </a:rPr>
              <a:t>0</a:t>
            </a:r>
            <a:endParaRPr lang="ru-RU" sz="1100" u="sng" dirty="0" smtClean="0"/>
          </a:p>
          <a:p>
            <a:r>
              <a:rPr lang="ru-RU" sz="1100" dirty="0" smtClean="0"/>
              <a:t>Слайд 18:</a:t>
            </a:r>
          </a:p>
          <a:p>
            <a:r>
              <a:rPr lang="en-US" sz="1100" dirty="0" smtClean="0">
                <a:hlinkClick r:id="rId8"/>
              </a:rPr>
              <a:t>http://ru.wikipedia.org/wiki/%D0%A4%D0%B0%D0%B9%D0%BB:Lyubov_K%C4%B1l%C4%B1%C3%A7_3.jpg</a:t>
            </a:r>
            <a:r>
              <a:rPr lang="ru-RU" sz="1100" dirty="0" smtClean="0"/>
              <a:t> </a:t>
            </a:r>
          </a:p>
          <a:p>
            <a:r>
              <a:rPr lang="en-US" sz="1100" dirty="0" smtClean="0">
                <a:hlinkClick r:id="rId9"/>
              </a:rPr>
              <a:t>http://ru.wikipedia.org/wiki/%D1%EE%EA%EE%EB%EE%E2%E0%2C_%CB%FE%E1%EE%E2%FC_%C2%EB%E0%E4%E8%EC%E8%F0%EE%E2%ED%E0</a:t>
            </a:r>
            <a:endParaRPr lang="ru-RU" sz="1100" dirty="0" smtClean="0"/>
          </a:p>
          <a:p>
            <a:r>
              <a:rPr lang="en-US" sz="1100" dirty="0" smtClean="0">
                <a:hlinkClick r:id="rId10"/>
              </a:rPr>
              <a:t>http://www.mf-volley.ru/netcat_files/Image/sidya1.jpg</a:t>
            </a:r>
            <a:r>
              <a:rPr lang="ru-RU" sz="1100" dirty="0" smtClean="0"/>
              <a:t> </a:t>
            </a:r>
          </a:p>
          <a:p>
            <a:r>
              <a:rPr lang="en-US" sz="1100" dirty="0" smtClean="0">
                <a:hlinkClick r:id="rId11"/>
              </a:rPr>
              <a:t>http://www.mf-volley.ru/netcat_files/Image/sidya2.jpg</a:t>
            </a:r>
            <a:r>
              <a:rPr lang="ru-RU" sz="1100" dirty="0" smtClean="0"/>
              <a:t> </a:t>
            </a:r>
          </a:p>
          <a:p>
            <a:r>
              <a:rPr lang="en-US" sz="1100" dirty="0" smtClean="0">
                <a:hlinkClick r:id="rId12"/>
              </a:rPr>
              <a:t>http://animal.discovery.com/convergence/screeningroom/apl-at-the-movies/air-bud-v/wallpaper/gallery/wallpaper1_800.jpg</a:t>
            </a:r>
            <a:endParaRPr lang="ru-RU" sz="1100" dirty="0" smtClean="0"/>
          </a:p>
          <a:p>
            <a:r>
              <a:rPr lang="ru-RU" sz="1100" dirty="0" smtClean="0"/>
              <a:t>Слайд 19:</a:t>
            </a:r>
          </a:p>
          <a:p>
            <a:r>
              <a:rPr lang="en-US" sz="1100" dirty="0" smtClean="0">
                <a:hlinkClick r:id="rId13"/>
              </a:rPr>
              <a:t>http://cs10509.vkontakte.ru/u6085299/143551758/y_4332134d.jpg</a:t>
            </a:r>
            <a:r>
              <a:rPr lang="ru-RU" sz="1100" dirty="0" smtClean="0"/>
              <a:t> </a:t>
            </a:r>
          </a:p>
          <a:p>
            <a:r>
              <a:rPr lang="en-US" sz="1100" dirty="0" smtClean="0">
                <a:hlinkClick r:id="rId14"/>
              </a:rPr>
              <a:t>http://www.voi.port33.ru/e107_files/downloadimages/DSC02258.jpg</a:t>
            </a:r>
            <a:r>
              <a:rPr lang="ru-RU" sz="1100" dirty="0" smtClean="0"/>
              <a:t> </a:t>
            </a:r>
            <a:r>
              <a:rPr lang="en-US" sz="1100" dirty="0" smtClean="0">
                <a:hlinkClick r:id="rId15"/>
              </a:rPr>
              <a:t>http://www.mf-volley.ru/sitting/</a:t>
            </a:r>
            <a:r>
              <a:rPr lang="ru-RU" sz="1100" dirty="0" smtClean="0"/>
              <a:t> (о волейболе сидя)</a:t>
            </a:r>
          </a:p>
          <a:p>
            <a:r>
              <a:rPr lang="en-US" sz="1100" dirty="0" smtClean="0">
                <a:hlinkClick r:id="rId16"/>
              </a:rPr>
              <a:t>http://cs10509.vkontakte.ru/u6085299/143551758/y_d4402104.jpg</a:t>
            </a:r>
            <a:r>
              <a:rPr lang="ru-RU" sz="1100" dirty="0" smtClean="0"/>
              <a:t> </a:t>
            </a:r>
          </a:p>
          <a:p>
            <a:r>
              <a:rPr lang="en-US" sz="1100" dirty="0" smtClean="0">
                <a:hlinkClick r:id="rId17"/>
              </a:rPr>
              <a:t>http://cs9721.vkontakte.ru/u3540591/143551758/z_3783ca47.jpg</a:t>
            </a:r>
            <a:r>
              <a:rPr lang="ru-RU" sz="1100" dirty="0" smtClean="0"/>
              <a:t> </a:t>
            </a:r>
          </a:p>
          <a:p>
            <a:r>
              <a:rPr lang="en-US" sz="1100" dirty="0" smtClean="0">
                <a:hlinkClick r:id="rId18"/>
              </a:rPr>
              <a:t>http://cs9852.vkontakte.ru/u3540591/34306868/z_818f836e.jpg</a:t>
            </a:r>
            <a:r>
              <a:rPr lang="ru-RU" sz="1100" dirty="0" smtClean="0"/>
              <a:t> </a:t>
            </a:r>
          </a:p>
          <a:p>
            <a:r>
              <a:rPr lang="en-US" sz="1100" dirty="0" smtClean="0">
                <a:hlinkClick r:id="rId19"/>
              </a:rPr>
              <a:t>http://cs10668.vkontakte.ru/u3540591/34306868/y_149d9465.jpg</a:t>
            </a:r>
            <a:r>
              <a:rPr lang="ru-RU" sz="1100" dirty="0" smtClean="0"/>
              <a:t> </a:t>
            </a:r>
          </a:p>
          <a:p>
            <a:r>
              <a:rPr lang="en-US" sz="1100" dirty="0" smtClean="0">
                <a:hlinkClick r:id="rId20"/>
              </a:rPr>
              <a:t>http://cs4125.vkontakte.ru/u60188228/138650628/y_ba602119.jpg</a:t>
            </a:r>
            <a:r>
              <a:rPr lang="ru-RU" sz="1100" dirty="0" smtClean="0"/>
              <a:t> </a:t>
            </a:r>
          </a:p>
          <a:p>
            <a:r>
              <a:rPr lang="en-US" sz="1100" dirty="0" smtClean="0">
                <a:hlinkClick r:id="rId21"/>
              </a:rPr>
              <a:t>http://cs4125.vkontakte.ru/u60188228/138650628/y_e7849def.jpg</a:t>
            </a:r>
            <a:r>
              <a:rPr lang="ru-RU" sz="1100" dirty="0" smtClean="0"/>
              <a:t> </a:t>
            </a:r>
          </a:p>
          <a:p>
            <a:r>
              <a:rPr lang="en-US" sz="1100" dirty="0" smtClean="0">
                <a:hlinkClick r:id="rId22"/>
              </a:rPr>
              <a:t>http://cs4125.vkontakte.ru/u60188228/138650628/x_5fd9406e.jpg</a:t>
            </a:r>
            <a:r>
              <a:rPr lang="ru-RU" sz="1100" dirty="0" smtClean="0"/>
              <a:t> </a:t>
            </a:r>
          </a:p>
          <a:p>
            <a:r>
              <a:rPr lang="en-US" sz="1100" dirty="0" smtClean="0">
                <a:hlinkClick r:id="rId23"/>
              </a:rPr>
              <a:t>http://cs4125.vkontakte.ru/u60188228/134247574/y_f31a5394.jpg</a:t>
            </a:r>
            <a:r>
              <a:rPr lang="ru-RU" sz="1100" dirty="0" smtClean="0"/>
              <a:t> </a:t>
            </a:r>
            <a:r>
              <a:rPr lang="en-US" sz="1100" dirty="0" smtClean="0">
                <a:hlinkClick r:id="rId24"/>
              </a:rPr>
              <a:t>http://cs4125.vkontakte.ru/u60188228/134247574/y_6c63a5c2.jpg</a:t>
            </a:r>
            <a:r>
              <a:rPr lang="ru-RU" sz="1100" dirty="0" smtClean="0"/>
              <a:t> </a:t>
            </a:r>
          </a:p>
          <a:p>
            <a:r>
              <a:rPr lang="en-US" sz="1100" dirty="0" smtClean="0">
                <a:hlinkClick r:id="rId25"/>
              </a:rPr>
              <a:t>http://cs4125.vkontakte.ru/u60188228/134247574/y_dd7f9ab0.jpg</a:t>
            </a:r>
            <a:r>
              <a:rPr lang="ru-RU" sz="1100" dirty="0" smtClean="0"/>
              <a:t>  </a:t>
            </a:r>
          </a:p>
          <a:p>
            <a:r>
              <a:rPr lang="en-US" sz="1100" dirty="0" smtClean="0">
                <a:hlinkClick r:id="rId26"/>
              </a:rPr>
              <a:t>http://www.yuga.ru/media/beach_voley2.jpg</a:t>
            </a:r>
            <a:r>
              <a:rPr lang="ru-RU" sz="1100" dirty="0" smtClean="0"/>
              <a:t> </a:t>
            </a:r>
          </a:p>
          <a:p>
            <a:r>
              <a:rPr lang="en-US" sz="1100" dirty="0" smtClean="0">
                <a:hlinkClick r:id="rId27"/>
              </a:rPr>
              <a:t>http://hiblogger.net/img/userfiles/2007/07/24/25216/Day2/i1fdxq11.jpg</a:t>
            </a:r>
            <a:r>
              <a:rPr lang="ru-RU" sz="1100" dirty="0" smtClean="0"/>
              <a:t> </a:t>
            </a:r>
          </a:p>
          <a:p>
            <a:r>
              <a:rPr lang="en-US" sz="1100" dirty="0" smtClean="0">
                <a:hlinkClick r:id="rId28"/>
              </a:rPr>
              <a:t>http://www.examiner.com/images/blog/wysiwyg/image/volleyball(3).jpg</a:t>
            </a:r>
            <a:r>
              <a:rPr lang="ru-RU" sz="1100" dirty="0" smtClean="0"/>
              <a:t> </a:t>
            </a:r>
          </a:p>
          <a:p>
            <a:r>
              <a:rPr lang="en-US" sz="1100" dirty="0" smtClean="0">
                <a:hlinkClick r:id="rId29"/>
              </a:rPr>
              <a:t>http://www.piterpan.ru/nz_beach_volleyball_man_wearing_golden_coat_IMG_5020.jpg</a:t>
            </a:r>
            <a:r>
              <a:rPr lang="ru-RU" sz="1100" dirty="0" smtClean="0"/>
              <a:t> </a:t>
            </a:r>
            <a:r>
              <a:rPr lang="en-US" sz="1100" dirty="0" smtClean="0">
                <a:hlinkClick r:id="rId30"/>
              </a:rPr>
              <a:t>http://file.universalsports.com/mm/Photo/Sports/General/35/19/53/351953_M23.jpg</a:t>
            </a:r>
            <a:endParaRPr lang="ru-RU" sz="1100" dirty="0" smtClean="0"/>
          </a:p>
          <a:p>
            <a:r>
              <a:rPr lang="en-US" sz="1100" dirty="0" smtClean="0">
                <a:hlinkClick r:id="rId31"/>
              </a:rPr>
              <a:t>http://kubsport.ru/wp-content/uploads/2010/09/beach_volley.jpg</a:t>
            </a:r>
            <a:r>
              <a:rPr lang="ru-RU" sz="1100" dirty="0" smtClean="0"/>
              <a:t> </a:t>
            </a:r>
            <a:r>
              <a:rPr lang="en-US" sz="1100" dirty="0" smtClean="0">
                <a:hlinkClick r:id="rId32"/>
              </a:rPr>
              <a:t>http://s4.assets.usoc.org/assets/images/photo_gallery_image/image/13546/full/531_Medals.jpg?1243806878</a:t>
            </a:r>
            <a:r>
              <a:rPr lang="ru-RU" sz="1100" dirty="0" smtClean="0"/>
              <a:t> </a:t>
            </a:r>
          </a:p>
          <a:p>
            <a:r>
              <a:rPr lang="en-US" sz="1100" dirty="0" smtClean="0">
                <a:hlinkClick r:id="rId33"/>
              </a:rPr>
              <a:t>http://www.yuga.ru/media/kubok-rossii.jpg</a:t>
            </a:r>
            <a:r>
              <a:rPr lang="ru-RU" sz="1100" dirty="0" smtClean="0"/>
              <a:t> </a:t>
            </a:r>
          </a:p>
          <a:p>
            <a:r>
              <a:rPr lang="en-US" sz="1100" dirty="0" smtClean="0">
                <a:hlinkClick r:id="rId34"/>
              </a:rPr>
              <a:t>http://www.mf-volley.ru/netcat_files/Image/0_3eae1_4878e9dc_XL-2.jpg</a:t>
            </a:r>
            <a:r>
              <a:rPr lang="ru-RU" sz="1100" dirty="0" smtClean="0"/>
              <a:t> </a:t>
            </a:r>
          </a:p>
          <a:p>
            <a:r>
              <a:rPr lang="en-US" sz="1100" dirty="0" smtClean="0">
                <a:hlinkClick r:id="rId35"/>
              </a:rPr>
              <a:t>http://veteran-volleyboll.ru/wp-content/uploads/2010/11/veteran-volleyball.ru-OBS_1110050032_DSC00812x2252ryn.jpg</a:t>
            </a:r>
            <a:r>
              <a:rPr lang="ru-RU" sz="1100" dirty="0" smtClean="0"/>
              <a:t> </a:t>
            </a:r>
          </a:p>
          <a:p>
            <a:r>
              <a:rPr lang="en-US" sz="1100" dirty="0" smtClean="0">
                <a:hlinkClick r:id="rId36"/>
              </a:rPr>
              <a:t>http://veteran-volleyboll.ru/wp-content/uploads/2011/10/veteran-volleyball.ru-%D0%9C50_1110050032_00000000x1112ryn.jpg</a:t>
            </a:r>
            <a:r>
              <a:rPr lang="ru-RU" sz="1100" dirty="0" smtClean="0"/>
              <a:t> </a:t>
            </a:r>
          </a:p>
        </p:txBody>
      </p:sp>
    </p:spTree>
  </p:cSld>
  <p:clrMapOvr>
    <a:masterClrMapping/>
  </p:clrMapOvr>
  <p:transition spd="slow" advClick="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0">
  <p:cSld>
    <p:bg>
      <p:bgPr>
        <a:blipFill dpi="0" rotWithShape="1">
          <a:blip r:embed="rId2" cstate="email">
            <a:alphaModFix amt="59000"/>
            <a:lum/>
          </a:blip>
          <a:srcRect/>
          <a:stretch>
            <a:fillRect l="-11000" r="-11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214282" y="188641"/>
            <a:ext cx="8715436" cy="6524863"/>
          </a:xfrm>
          <a:prstGeom prst="rect">
            <a:avLst/>
          </a:prstGeom>
          <a:solidFill>
            <a:schemeClr val="accent1">
              <a:lumMod val="20000"/>
              <a:lumOff val="80000"/>
            </a:schemeClr>
          </a:solidFill>
        </p:spPr>
        <p:txBody>
          <a:bodyPr wrap="square">
            <a:spAutoFit/>
          </a:bodyPr>
          <a:lstStyle/>
          <a:p>
            <a:r>
              <a:rPr lang="en-US" sz="1100" dirty="0" smtClean="0">
                <a:hlinkClick r:id="rId3"/>
              </a:rPr>
              <a:t>http://cryazone.com/uploads/posts/thumbs/1205578693_15ltokio.jpg</a:t>
            </a:r>
            <a:r>
              <a:rPr lang="ru-RU" sz="1100" dirty="0" smtClean="0"/>
              <a:t> </a:t>
            </a:r>
          </a:p>
          <a:p>
            <a:r>
              <a:rPr lang="en-US" sz="1100" dirty="0" smtClean="0">
                <a:hlinkClick r:id="rId4"/>
              </a:rPr>
              <a:t>http://www.mapsofworld.com/olympic-trivia/images/olympic-posters/tokyo1964.jpg</a:t>
            </a:r>
            <a:r>
              <a:rPr lang="ru-RU" sz="1100" dirty="0" smtClean="0"/>
              <a:t> </a:t>
            </a:r>
          </a:p>
          <a:p>
            <a:r>
              <a:rPr lang="en-US" sz="1100" dirty="0" smtClean="0">
                <a:hlinkClick r:id="rId5"/>
              </a:rPr>
              <a:t>http://www.kinoru.ru/published/publicdata/KINORU1/attachments/SC/products_pictures/1057191_6.jpg</a:t>
            </a:r>
            <a:r>
              <a:rPr lang="ru-RU" sz="1100" dirty="0" smtClean="0"/>
              <a:t> </a:t>
            </a:r>
          </a:p>
          <a:p>
            <a:r>
              <a:rPr lang="en-US" sz="1100" dirty="0" smtClean="0">
                <a:hlinkClick r:id="rId6"/>
              </a:rPr>
              <a:t>http://www.volleyball-tver.ru/sites/default/files/ygorskaya_kladovaya-35.jpg</a:t>
            </a:r>
            <a:endParaRPr lang="ru-RU" sz="1100" dirty="0" smtClean="0"/>
          </a:p>
          <a:p>
            <a:r>
              <a:rPr lang="ru-RU" sz="1100" dirty="0" smtClean="0"/>
              <a:t>Слайд 20:</a:t>
            </a:r>
          </a:p>
          <a:p>
            <a:r>
              <a:rPr lang="en-US" sz="1100" dirty="0" smtClean="0">
                <a:hlinkClick r:id="rId7"/>
              </a:rPr>
              <a:t>http://moy-sport.com/images/stories/valeybal/10786115.jpg</a:t>
            </a:r>
            <a:endParaRPr lang="ru-RU" sz="1100" dirty="0" smtClean="0"/>
          </a:p>
          <a:p>
            <a:r>
              <a:rPr lang="en-US" sz="1100" dirty="0" smtClean="0">
                <a:hlinkClick r:id="rId8"/>
              </a:rPr>
              <a:t>http://upload.wikimedia.org/wikipedia/commons/thumb/d/d1/China_vs._Austria_in_Beach_Volleyball_-_Summer_Olympics_Beijing_2008.jpg/250px-China_vs._Austria_in_Beach_Volleyball_-_Summer_Olympics_Beijing_2008.jpg</a:t>
            </a:r>
            <a:r>
              <a:rPr lang="ru-RU" sz="1100" dirty="0" smtClean="0"/>
              <a:t> </a:t>
            </a:r>
          </a:p>
          <a:p>
            <a:r>
              <a:rPr lang="en-US" sz="1100" dirty="0" smtClean="0">
                <a:hlinkClick r:id="rId9"/>
              </a:rPr>
              <a:t>http://moy-sport.com/voleyball/40-olimpval</a:t>
            </a:r>
            <a:r>
              <a:rPr lang="ru-RU" sz="1100" dirty="0" smtClean="0"/>
              <a:t> (о волейболе)</a:t>
            </a:r>
          </a:p>
          <a:p>
            <a:r>
              <a:rPr lang="en-US" sz="1100" u="sng" dirty="0" smtClean="0">
                <a:hlinkClick r:id="rId3"/>
              </a:rPr>
              <a:t>http</a:t>
            </a:r>
            <a:r>
              <a:rPr lang="ru-RU" sz="1100" u="sng" dirty="0" smtClean="0">
                <a:hlinkClick r:id="rId3"/>
              </a:rPr>
              <a:t>://</a:t>
            </a:r>
            <a:r>
              <a:rPr lang="en-US" sz="1100" u="sng" dirty="0" err="1" smtClean="0">
                <a:hlinkClick r:id="rId3"/>
              </a:rPr>
              <a:t>cryazone</a:t>
            </a:r>
            <a:r>
              <a:rPr lang="ru-RU" sz="1100" u="sng" dirty="0" smtClean="0">
                <a:hlinkClick r:id="rId3"/>
              </a:rPr>
              <a:t>.</a:t>
            </a:r>
            <a:r>
              <a:rPr lang="en-US" sz="1100" u="sng" dirty="0" smtClean="0">
                <a:hlinkClick r:id="rId3"/>
              </a:rPr>
              <a:t>com</a:t>
            </a:r>
            <a:r>
              <a:rPr lang="ru-RU" sz="1100" u="sng" dirty="0" smtClean="0">
                <a:hlinkClick r:id="rId3"/>
              </a:rPr>
              <a:t>/</a:t>
            </a:r>
            <a:r>
              <a:rPr lang="en-US" sz="1100" u="sng" dirty="0" smtClean="0">
                <a:hlinkClick r:id="rId3"/>
              </a:rPr>
              <a:t>uploads</a:t>
            </a:r>
            <a:r>
              <a:rPr lang="ru-RU" sz="1100" u="sng" dirty="0" smtClean="0">
                <a:hlinkClick r:id="rId3"/>
              </a:rPr>
              <a:t>/</a:t>
            </a:r>
            <a:r>
              <a:rPr lang="en-US" sz="1100" u="sng" dirty="0" smtClean="0">
                <a:hlinkClick r:id="rId3"/>
              </a:rPr>
              <a:t>posts</a:t>
            </a:r>
            <a:r>
              <a:rPr lang="ru-RU" sz="1100" u="sng" dirty="0" smtClean="0">
                <a:hlinkClick r:id="rId3"/>
              </a:rPr>
              <a:t>/</a:t>
            </a:r>
            <a:r>
              <a:rPr lang="en-US" sz="1100" u="sng" dirty="0" smtClean="0">
                <a:hlinkClick r:id="rId3"/>
              </a:rPr>
              <a:t>thumbs</a:t>
            </a:r>
            <a:r>
              <a:rPr lang="ru-RU" sz="1100" u="sng" dirty="0" smtClean="0">
                <a:hlinkClick r:id="rId3"/>
              </a:rPr>
              <a:t>/1205578693_15</a:t>
            </a:r>
            <a:r>
              <a:rPr lang="en-US" sz="1100" u="sng" dirty="0" err="1" smtClean="0">
                <a:hlinkClick r:id="rId3"/>
              </a:rPr>
              <a:t>ltokio</a:t>
            </a:r>
            <a:r>
              <a:rPr lang="ru-RU" sz="1100" u="sng" dirty="0" smtClean="0">
                <a:hlinkClick r:id="rId3"/>
              </a:rPr>
              <a:t>.</a:t>
            </a:r>
            <a:r>
              <a:rPr lang="en-US" sz="1100" u="sng" dirty="0" smtClean="0">
                <a:hlinkClick r:id="rId3"/>
              </a:rPr>
              <a:t>jpg</a:t>
            </a:r>
            <a:r>
              <a:rPr lang="ru-RU" sz="1100" dirty="0" smtClean="0"/>
              <a:t> </a:t>
            </a:r>
          </a:p>
          <a:p>
            <a:r>
              <a:rPr lang="en-US" sz="1100" u="sng" dirty="0" smtClean="0">
                <a:hlinkClick r:id="rId4"/>
              </a:rPr>
              <a:t>http</a:t>
            </a:r>
            <a:r>
              <a:rPr lang="ru-RU" sz="1100" u="sng" dirty="0" smtClean="0">
                <a:hlinkClick r:id="rId4"/>
              </a:rPr>
              <a:t>://</a:t>
            </a:r>
            <a:r>
              <a:rPr lang="en-US" sz="1100" u="sng" dirty="0" smtClean="0">
                <a:hlinkClick r:id="rId4"/>
              </a:rPr>
              <a:t>www</a:t>
            </a:r>
            <a:r>
              <a:rPr lang="ru-RU" sz="1100" u="sng" dirty="0" smtClean="0">
                <a:hlinkClick r:id="rId4"/>
              </a:rPr>
              <a:t>.</a:t>
            </a:r>
            <a:r>
              <a:rPr lang="en-US" sz="1100" u="sng" dirty="0" err="1" smtClean="0">
                <a:hlinkClick r:id="rId4"/>
              </a:rPr>
              <a:t>mapsofworld</a:t>
            </a:r>
            <a:r>
              <a:rPr lang="ru-RU" sz="1100" u="sng" dirty="0" smtClean="0">
                <a:hlinkClick r:id="rId4"/>
              </a:rPr>
              <a:t>.</a:t>
            </a:r>
            <a:r>
              <a:rPr lang="en-US" sz="1100" u="sng" dirty="0" smtClean="0">
                <a:hlinkClick r:id="rId4"/>
              </a:rPr>
              <a:t>com</a:t>
            </a:r>
            <a:r>
              <a:rPr lang="ru-RU" sz="1100" u="sng" dirty="0" smtClean="0">
                <a:hlinkClick r:id="rId4"/>
              </a:rPr>
              <a:t>/</a:t>
            </a:r>
            <a:r>
              <a:rPr lang="en-US" sz="1100" u="sng" dirty="0" err="1" smtClean="0">
                <a:hlinkClick r:id="rId4"/>
              </a:rPr>
              <a:t>olympic</a:t>
            </a:r>
            <a:r>
              <a:rPr lang="ru-RU" sz="1100" u="sng" dirty="0" smtClean="0">
                <a:hlinkClick r:id="rId4"/>
              </a:rPr>
              <a:t>-</a:t>
            </a:r>
            <a:r>
              <a:rPr lang="en-US" sz="1100" u="sng" dirty="0" smtClean="0">
                <a:hlinkClick r:id="rId4"/>
              </a:rPr>
              <a:t>trivia</a:t>
            </a:r>
            <a:r>
              <a:rPr lang="ru-RU" sz="1100" u="sng" dirty="0" smtClean="0">
                <a:hlinkClick r:id="rId4"/>
              </a:rPr>
              <a:t>/</a:t>
            </a:r>
            <a:r>
              <a:rPr lang="en-US" sz="1100" u="sng" dirty="0" smtClean="0">
                <a:hlinkClick r:id="rId4"/>
              </a:rPr>
              <a:t>images</a:t>
            </a:r>
            <a:r>
              <a:rPr lang="ru-RU" sz="1100" u="sng" dirty="0" smtClean="0">
                <a:hlinkClick r:id="rId4"/>
              </a:rPr>
              <a:t>/</a:t>
            </a:r>
            <a:r>
              <a:rPr lang="en-US" sz="1100" u="sng" dirty="0" err="1" smtClean="0">
                <a:hlinkClick r:id="rId4"/>
              </a:rPr>
              <a:t>olympic</a:t>
            </a:r>
            <a:r>
              <a:rPr lang="ru-RU" sz="1100" u="sng" dirty="0" smtClean="0">
                <a:hlinkClick r:id="rId4"/>
              </a:rPr>
              <a:t>-</a:t>
            </a:r>
            <a:r>
              <a:rPr lang="en-US" sz="1100" u="sng" dirty="0" smtClean="0">
                <a:hlinkClick r:id="rId4"/>
              </a:rPr>
              <a:t>posters</a:t>
            </a:r>
            <a:r>
              <a:rPr lang="ru-RU" sz="1100" u="sng" dirty="0" smtClean="0">
                <a:hlinkClick r:id="rId4"/>
              </a:rPr>
              <a:t>/</a:t>
            </a:r>
            <a:r>
              <a:rPr lang="en-US" sz="1100" u="sng" dirty="0" err="1" smtClean="0">
                <a:hlinkClick r:id="rId4"/>
              </a:rPr>
              <a:t>tokyo</a:t>
            </a:r>
            <a:r>
              <a:rPr lang="ru-RU" sz="1100" u="sng" dirty="0" smtClean="0">
                <a:hlinkClick r:id="rId4"/>
              </a:rPr>
              <a:t>1964.</a:t>
            </a:r>
            <a:r>
              <a:rPr lang="en-US" sz="1100" u="sng" dirty="0" smtClean="0">
                <a:hlinkClick r:id="rId4"/>
              </a:rPr>
              <a:t>jpg</a:t>
            </a:r>
            <a:r>
              <a:rPr lang="ru-RU" sz="1100" dirty="0" smtClean="0"/>
              <a:t> </a:t>
            </a:r>
          </a:p>
          <a:p>
            <a:r>
              <a:rPr lang="en-US" sz="1100" u="sng" dirty="0" smtClean="0">
                <a:hlinkClick r:id="rId5"/>
              </a:rPr>
              <a:t>http</a:t>
            </a:r>
            <a:r>
              <a:rPr lang="ru-RU" sz="1100" u="sng" dirty="0" smtClean="0">
                <a:hlinkClick r:id="rId5"/>
              </a:rPr>
              <a:t>://</a:t>
            </a:r>
            <a:r>
              <a:rPr lang="en-US" sz="1100" u="sng" dirty="0" smtClean="0">
                <a:hlinkClick r:id="rId5"/>
              </a:rPr>
              <a:t>www</a:t>
            </a:r>
            <a:r>
              <a:rPr lang="ru-RU" sz="1100" u="sng" dirty="0" smtClean="0">
                <a:hlinkClick r:id="rId5"/>
              </a:rPr>
              <a:t>.</a:t>
            </a:r>
            <a:r>
              <a:rPr lang="en-US" sz="1100" u="sng" dirty="0" err="1" smtClean="0">
                <a:hlinkClick r:id="rId5"/>
              </a:rPr>
              <a:t>kinoru</a:t>
            </a:r>
            <a:r>
              <a:rPr lang="ru-RU" sz="1100" u="sng" dirty="0" smtClean="0">
                <a:hlinkClick r:id="rId5"/>
              </a:rPr>
              <a:t>.</a:t>
            </a:r>
            <a:r>
              <a:rPr lang="en-US" sz="1100" u="sng" dirty="0" err="1" smtClean="0">
                <a:hlinkClick r:id="rId5"/>
              </a:rPr>
              <a:t>ru</a:t>
            </a:r>
            <a:r>
              <a:rPr lang="ru-RU" sz="1100" u="sng" dirty="0" smtClean="0">
                <a:hlinkClick r:id="rId5"/>
              </a:rPr>
              <a:t>/</a:t>
            </a:r>
            <a:r>
              <a:rPr lang="en-US" sz="1100" u="sng" dirty="0" smtClean="0">
                <a:hlinkClick r:id="rId5"/>
              </a:rPr>
              <a:t>published</a:t>
            </a:r>
            <a:r>
              <a:rPr lang="ru-RU" sz="1100" u="sng" dirty="0" smtClean="0">
                <a:hlinkClick r:id="rId5"/>
              </a:rPr>
              <a:t>/</a:t>
            </a:r>
            <a:r>
              <a:rPr lang="en-US" sz="1100" u="sng" dirty="0" err="1" smtClean="0">
                <a:hlinkClick r:id="rId5"/>
              </a:rPr>
              <a:t>publicdata</a:t>
            </a:r>
            <a:r>
              <a:rPr lang="ru-RU" sz="1100" u="sng" dirty="0" smtClean="0">
                <a:hlinkClick r:id="rId5"/>
              </a:rPr>
              <a:t>/</a:t>
            </a:r>
            <a:r>
              <a:rPr lang="en-US" sz="1100" u="sng" dirty="0" smtClean="0">
                <a:hlinkClick r:id="rId5"/>
              </a:rPr>
              <a:t>KINORU</a:t>
            </a:r>
            <a:r>
              <a:rPr lang="ru-RU" sz="1100" u="sng" dirty="0" smtClean="0">
                <a:hlinkClick r:id="rId5"/>
              </a:rPr>
              <a:t>1/</a:t>
            </a:r>
            <a:r>
              <a:rPr lang="en-US" sz="1100" u="sng" dirty="0" smtClean="0">
                <a:hlinkClick r:id="rId5"/>
              </a:rPr>
              <a:t>attachments</a:t>
            </a:r>
            <a:r>
              <a:rPr lang="ru-RU" sz="1100" u="sng" dirty="0" smtClean="0">
                <a:hlinkClick r:id="rId5"/>
              </a:rPr>
              <a:t>/</a:t>
            </a:r>
            <a:r>
              <a:rPr lang="en-US" sz="1100" u="sng" dirty="0" smtClean="0">
                <a:hlinkClick r:id="rId5"/>
              </a:rPr>
              <a:t>SC</a:t>
            </a:r>
            <a:r>
              <a:rPr lang="ru-RU" sz="1100" u="sng" dirty="0" smtClean="0">
                <a:hlinkClick r:id="rId5"/>
              </a:rPr>
              <a:t>/</a:t>
            </a:r>
            <a:r>
              <a:rPr lang="en-US" sz="1100" u="sng" dirty="0" smtClean="0">
                <a:hlinkClick r:id="rId5"/>
              </a:rPr>
              <a:t>products</a:t>
            </a:r>
            <a:r>
              <a:rPr lang="ru-RU" sz="1100" u="sng" dirty="0" smtClean="0">
                <a:hlinkClick r:id="rId5"/>
              </a:rPr>
              <a:t>_</a:t>
            </a:r>
            <a:r>
              <a:rPr lang="en-US" sz="1100" u="sng" dirty="0" smtClean="0">
                <a:hlinkClick r:id="rId5"/>
              </a:rPr>
              <a:t>pictures</a:t>
            </a:r>
            <a:r>
              <a:rPr lang="ru-RU" sz="1100" u="sng" dirty="0" smtClean="0">
                <a:hlinkClick r:id="rId5"/>
              </a:rPr>
              <a:t>/1057191_6.</a:t>
            </a:r>
            <a:r>
              <a:rPr lang="en-US" sz="1100" u="sng" dirty="0" smtClean="0">
                <a:hlinkClick r:id="rId5"/>
              </a:rPr>
              <a:t>jpg</a:t>
            </a:r>
            <a:r>
              <a:rPr lang="ru-RU" sz="1100" dirty="0" smtClean="0"/>
              <a:t> </a:t>
            </a:r>
          </a:p>
          <a:p>
            <a:r>
              <a:rPr lang="en-US" sz="1100" u="sng" dirty="0" smtClean="0">
                <a:hlinkClick r:id="rId6"/>
              </a:rPr>
              <a:t>http</a:t>
            </a:r>
            <a:r>
              <a:rPr lang="ru-RU" sz="1100" u="sng" dirty="0" smtClean="0">
                <a:hlinkClick r:id="rId6"/>
              </a:rPr>
              <a:t>://</a:t>
            </a:r>
            <a:r>
              <a:rPr lang="en-US" sz="1100" u="sng" dirty="0" smtClean="0">
                <a:hlinkClick r:id="rId6"/>
              </a:rPr>
              <a:t>www</a:t>
            </a:r>
            <a:r>
              <a:rPr lang="ru-RU" sz="1100" u="sng" dirty="0" smtClean="0">
                <a:hlinkClick r:id="rId6"/>
              </a:rPr>
              <a:t>.</a:t>
            </a:r>
            <a:r>
              <a:rPr lang="en-US" sz="1100" u="sng" dirty="0" smtClean="0">
                <a:hlinkClick r:id="rId6"/>
              </a:rPr>
              <a:t>volleyball</a:t>
            </a:r>
            <a:r>
              <a:rPr lang="ru-RU" sz="1100" u="sng" dirty="0" smtClean="0">
                <a:hlinkClick r:id="rId6"/>
              </a:rPr>
              <a:t>-</a:t>
            </a:r>
            <a:r>
              <a:rPr lang="en-US" sz="1100" u="sng" dirty="0" err="1" smtClean="0">
                <a:hlinkClick r:id="rId6"/>
              </a:rPr>
              <a:t>tver</a:t>
            </a:r>
            <a:r>
              <a:rPr lang="ru-RU" sz="1100" u="sng" dirty="0" smtClean="0">
                <a:hlinkClick r:id="rId6"/>
              </a:rPr>
              <a:t>.</a:t>
            </a:r>
            <a:r>
              <a:rPr lang="en-US" sz="1100" u="sng" dirty="0" err="1" smtClean="0">
                <a:hlinkClick r:id="rId6"/>
              </a:rPr>
              <a:t>ru</a:t>
            </a:r>
            <a:r>
              <a:rPr lang="ru-RU" sz="1100" u="sng" dirty="0" smtClean="0">
                <a:hlinkClick r:id="rId6"/>
              </a:rPr>
              <a:t>/</a:t>
            </a:r>
            <a:r>
              <a:rPr lang="en-US" sz="1100" u="sng" dirty="0" smtClean="0">
                <a:hlinkClick r:id="rId6"/>
              </a:rPr>
              <a:t>sites</a:t>
            </a:r>
            <a:r>
              <a:rPr lang="ru-RU" sz="1100" u="sng" dirty="0" smtClean="0">
                <a:hlinkClick r:id="rId6"/>
              </a:rPr>
              <a:t>/</a:t>
            </a:r>
            <a:r>
              <a:rPr lang="en-US" sz="1100" u="sng" dirty="0" smtClean="0">
                <a:hlinkClick r:id="rId6"/>
              </a:rPr>
              <a:t>default</a:t>
            </a:r>
            <a:r>
              <a:rPr lang="ru-RU" sz="1100" u="sng" dirty="0" smtClean="0">
                <a:hlinkClick r:id="rId6"/>
              </a:rPr>
              <a:t>/</a:t>
            </a:r>
            <a:r>
              <a:rPr lang="en-US" sz="1100" u="sng" dirty="0" smtClean="0">
                <a:hlinkClick r:id="rId6"/>
              </a:rPr>
              <a:t>files</a:t>
            </a:r>
            <a:r>
              <a:rPr lang="ru-RU" sz="1100" u="sng" dirty="0" smtClean="0">
                <a:hlinkClick r:id="rId6"/>
              </a:rPr>
              <a:t>/</a:t>
            </a:r>
            <a:r>
              <a:rPr lang="en-US" sz="1100" u="sng" dirty="0" err="1" smtClean="0">
                <a:hlinkClick r:id="rId6"/>
              </a:rPr>
              <a:t>ygorskaya</a:t>
            </a:r>
            <a:r>
              <a:rPr lang="ru-RU" sz="1100" u="sng" dirty="0" smtClean="0">
                <a:hlinkClick r:id="rId6"/>
              </a:rPr>
              <a:t>_</a:t>
            </a:r>
            <a:r>
              <a:rPr lang="en-US" sz="1100" u="sng" dirty="0" err="1" smtClean="0">
                <a:hlinkClick r:id="rId6"/>
              </a:rPr>
              <a:t>kladovaya</a:t>
            </a:r>
            <a:r>
              <a:rPr lang="ru-RU" sz="1100" u="sng" dirty="0" smtClean="0">
                <a:hlinkClick r:id="rId6"/>
              </a:rPr>
              <a:t>-35.</a:t>
            </a:r>
            <a:r>
              <a:rPr lang="en-US" sz="1100" u="sng" dirty="0" smtClean="0">
                <a:hlinkClick r:id="rId6"/>
              </a:rPr>
              <a:t>jpg</a:t>
            </a:r>
            <a:endParaRPr lang="ru-RU" sz="1100" u="sng" dirty="0" smtClean="0"/>
          </a:p>
          <a:p>
            <a:r>
              <a:rPr lang="ru-RU" sz="1100" dirty="0" smtClean="0"/>
              <a:t>Слайд 22:</a:t>
            </a:r>
          </a:p>
          <a:p>
            <a:r>
              <a:rPr lang="en-US" sz="1100" dirty="0" smtClean="0">
                <a:hlinkClick r:id="rId10"/>
              </a:rPr>
              <a:t>http://www.sportoptom.ru/wp-content/uploads/2010/09/2169_600.jpg</a:t>
            </a:r>
            <a:r>
              <a:rPr lang="ru-RU" sz="1100" dirty="0" smtClean="0"/>
              <a:t> (мяч)</a:t>
            </a:r>
          </a:p>
          <a:p>
            <a:r>
              <a:rPr lang="ru-RU" sz="1100" dirty="0" smtClean="0"/>
              <a:t>Звуки «Молодец!», «Правильно!» </a:t>
            </a:r>
            <a:r>
              <a:rPr lang="ru-RU" sz="1100" dirty="0" err="1" smtClean="0"/>
              <a:t>Нехорошкиной</a:t>
            </a:r>
            <a:r>
              <a:rPr lang="ru-RU" sz="1100" dirty="0" smtClean="0"/>
              <a:t> О.А. Мастер-класс «Создание КОР»</a:t>
            </a:r>
          </a:p>
          <a:p>
            <a:r>
              <a:rPr lang="ru-RU" sz="1100" dirty="0" smtClean="0"/>
              <a:t>Стихи о волейболе:</a:t>
            </a:r>
            <a:r>
              <a:rPr lang="en-US" sz="1100" dirty="0" smtClean="0">
                <a:hlinkClick r:id="rId11"/>
              </a:rPr>
              <a:t>http://dashnya-96.narod.ru/pravila_voleibola_v_stihah/</a:t>
            </a:r>
            <a:r>
              <a:rPr lang="ru-RU" sz="1100" dirty="0" smtClean="0"/>
              <a:t> </a:t>
            </a:r>
          </a:p>
          <a:p>
            <a:r>
              <a:rPr lang="ru-RU" sz="1100" dirty="0" smtClean="0"/>
              <a:t>Слайд  23:</a:t>
            </a:r>
          </a:p>
          <a:p>
            <a:r>
              <a:rPr lang="ru-RU" sz="1100" dirty="0" smtClean="0"/>
              <a:t>Стихи Анатолий </a:t>
            </a:r>
            <a:r>
              <a:rPr lang="ru-RU" sz="1100" dirty="0" err="1" smtClean="0"/>
              <a:t>Себелдин</a:t>
            </a:r>
            <a:r>
              <a:rPr lang="ru-RU" sz="1100" dirty="0" smtClean="0"/>
              <a:t> (трек 3)</a:t>
            </a:r>
          </a:p>
          <a:p>
            <a:r>
              <a:rPr lang="ru-RU" sz="1100" u="sng" dirty="0" smtClean="0">
                <a:hlinkClick r:id="rId12"/>
              </a:rPr>
              <a:t>http://www.sp1.legionowo.pl/pliki/samorzad_uczniowski/samorzad_uczniowski_kl_4_6/pila_siatkowa.jpg</a:t>
            </a:r>
            <a:r>
              <a:rPr lang="ru-RU" sz="1100" u="sng" dirty="0" smtClean="0"/>
              <a:t> </a:t>
            </a:r>
          </a:p>
          <a:p>
            <a:r>
              <a:rPr lang="en-US" sz="1100" dirty="0" smtClean="0">
                <a:hlinkClick r:id="rId13"/>
              </a:rPr>
              <a:t>http://www.fivb.org/visasp/GetPhoto.aspx?type=press&amp;no=31213&amp;maxsize=450</a:t>
            </a:r>
            <a:r>
              <a:rPr lang="ru-RU" sz="1100" dirty="0" smtClean="0"/>
              <a:t> </a:t>
            </a:r>
          </a:p>
          <a:p>
            <a:r>
              <a:rPr lang="en-US" sz="1100" dirty="0" smtClean="0">
                <a:hlinkClick r:id="rId14"/>
              </a:rPr>
              <a:t>http://euro09volley.narod.ru/euro09/euro09foto/image028.jpg</a:t>
            </a:r>
            <a:r>
              <a:rPr lang="ru-RU" sz="1100" dirty="0" smtClean="0"/>
              <a:t> </a:t>
            </a:r>
          </a:p>
          <a:p>
            <a:r>
              <a:rPr lang="en-US" sz="1100" u="sng" dirty="0" smtClean="0">
                <a:hlinkClick r:id="rId15"/>
              </a:rPr>
              <a:t>http://www.epochtimes.ru/images/stories/06/sport/163_250710_005_vol.jpg</a:t>
            </a:r>
            <a:endParaRPr lang="ru-RU" sz="1100" u="sng" dirty="0" smtClean="0"/>
          </a:p>
          <a:p>
            <a:r>
              <a:rPr lang="en-US" sz="1100" u="sng" dirty="0" smtClean="0">
                <a:hlinkClick r:id="rId16"/>
              </a:rPr>
              <a:t>http://www.youtube.com/watch?feature=player_embedded&amp;v=zbkAF93qW5k#</a:t>
            </a:r>
            <a:r>
              <a:rPr lang="en-US" sz="1100" u="sng" dirty="0" smtClean="0"/>
              <a:t>!</a:t>
            </a:r>
            <a:r>
              <a:rPr lang="ru-RU" sz="1100" u="sng" dirty="0" smtClean="0"/>
              <a:t> (видео)</a:t>
            </a:r>
          </a:p>
          <a:p>
            <a:r>
              <a:rPr lang="ru-RU" sz="1100" b="1" dirty="0" smtClean="0"/>
              <a:t>Материалы портала</a:t>
            </a:r>
          </a:p>
          <a:p>
            <a:r>
              <a:rPr lang="ru-RU" sz="1100" u="sng" dirty="0" err="1" smtClean="0">
                <a:hlinkClick r:id="rId17"/>
              </a:rPr>
              <a:t>Аствацатуров</a:t>
            </a:r>
            <a:r>
              <a:rPr lang="ru-RU" sz="1100" u="sng" dirty="0" smtClean="0">
                <a:hlinkClick r:id="rId17"/>
              </a:rPr>
              <a:t> Г.О. Приём "Листание"</a:t>
            </a:r>
            <a:endParaRPr lang="ru-RU" sz="1100" dirty="0" smtClean="0"/>
          </a:p>
          <a:p>
            <a:r>
              <a:rPr lang="ru-RU" sz="1100" u="sng" dirty="0" smtClean="0">
                <a:hlinkClick r:id="rId18"/>
              </a:rPr>
              <a:t>Беленькая Л.В. Создание и применение шаблонов презентации </a:t>
            </a:r>
            <a:r>
              <a:rPr lang="ru-RU" sz="1100" u="sng" dirty="0" err="1" smtClean="0">
                <a:hlinkClick r:id="rId18"/>
              </a:rPr>
              <a:t>PowerPoint</a:t>
            </a:r>
            <a:r>
              <a:rPr lang="ru-RU" sz="1100" u="sng" dirty="0" smtClean="0">
                <a:hlinkClick r:id="rId18"/>
              </a:rPr>
              <a:t>. В помощь учителю</a:t>
            </a:r>
            <a:r>
              <a:rPr lang="ru-RU" sz="1100" dirty="0" smtClean="0"/>
              <a:t> </a:t>
            </a:r>
          </a:p>
          <a:p>
            <a:r>
              <a:rPr lang="ru-RU" sz="1100" u="sng" dirty="0" smtClean="0">
                <a:hlinkClick r:id="rId19"/>
              </a:rPr>
              <a:t>Беленькая Л.В. Общие правила оформления презентации </a:t>
            </a:r>
            <a:r>
              <a:rPr lang="ru-RU" sz="1100" u="sng" dirty="0" err="1" smtClean="0">
                <a:hlinkClick r:id="rId19"/>
              </a:rPr>
              <a:t>PowerPoint</a:t>
            </a:r>
            <a:r>
              <a:rPr lang="ru-RU" sz="1100" u="sng" dirty="0" smtClean="0">
                <a:hlinkClick r:id="rId19"/>
              </a:rPr>
              <a:t>. В помощь учителю</a:t>
            </a:r>
            <a:r>
              <a:rPr lang="ru-RU" sz="1100" dirty="0" smtClean="0"/>
              <a:t> </a:t>
            </a:r>
          </a:p>
          <a:p>
            <a:r>
              <a:rPr lang="ru-RU" sz="1100" u="sng" dirty="0" smtClean="0">
                <a:hlinkClick r:id="rId20"/>
              </a:rPr>
              <a:t>Беленькая Л.В. Цвет в презентации </a:t>
            </a:r>
            <a:r>
              <a:rPr lang="ru-RU" sz="1100" u="sng" dirty="0" err="1" smtClean="0">
                <a:hlinkClick r:id="rId20"/>
              </a:rPr>
              <a:t>PowerPoint</a:t>
            </a:r>
            <a:r>
              <a:rPr lang="ru-RU" sz="1100" u="sng" dirty="0" smtClean="0">
                <a:hlinkClick r:id="rId20"/>
              </a:rPr>
              <a:t>. В помощь учителю</a:t>
            </a:r>
            <a:r>
              <a:rPr lang="ru-RU" sz="1100" dirty="0" smtClean="0"/>
              <a:t> </a:t>
            </a:r>
          </a:p>
          <a:p>
            <a:r>
              <a:rPr lang="ru-RU" sz="1100" u="sng" dirty="0" smtClean="0">
                <a:hlinkClick r:id="rId21"/>
              </a:rPr>
              <a:t>Беленькая Л.В. Интерактивная лента. Поэтапное выполнение. В помощь учителю</a:t>
            </a:r>
            <a:r>
              <a:rPr lang="ru-RU" sz="1100" dirty="0" smtClean="0"/>
              <a:t> </a:t>
            </a:r>
          </a:p>
          <a:p>
            <a:r>
              <a:rPr lang="ru-RU" sz="1100" u="sng" dirty="0" smtClean="0">
                <a:hlinkClick r:id="rId22"/>
              </a:rPr>
              <a:t>Беленькая Л.В. Алгоритм выполнения триггера в презентации</a:t>
            </a:r>
            <a:endParaRPr lang="ru-RU" sz="1100" dirty="0" smtClean="0"/>
          </a:p>
          <a:p>
            <a:r>
              <a:rPr lang="ru-RU" sz="1100" u="sng" dirty="0" smtClean="0">
                <a:hlinkClick r:id="rId23"/>
              </a:rPr>
              <a:t>Беленькая Л.В. Изменение формата изображения. В помощь учителю</a:t>
            </a:r>
            <a:r>
              <a:rPr lang="ru-RU" sz="1100" dirty="0" smtClean="0"/>
              <a:t> </a:t>
            </a:r>
          </a:p>
          <a:p>
            <a:r>
              <a:rPr lang="ru-RU" sz="1100" u="sng" dirty="0" smtClean="0">
                <a:hlinkClick r:id="rId24"/>
              </a:rPr>
              <a:t>Беленькая Л.В. Анимация в </a:t>
            </a:r>
            <a:r>
              <a:rPr lang="en-US" sz="1100" u="sng" dirty="0" smtClean="0">
                <a:hlinkClick r:id="rId24"/>
              </a:rPr>
              <a:t>PowerPoint</a:t>
            </a:r>
            <a:r>
              <a:rPr lang="ru-RU" sz="1100" u="sng" dirty="0" smtClean="0">
                <a:hlinkClick r:id="rId24"/>
              </a:rPr>
              <a:t>. В помощь учителю</a:t>
            </a:r>
            <a:r>
              <a:rPr lang="ru-RU" sz="1100" dirty="0" smtClean="0"/>
              <a:t> </a:t>
            </a:r>
          </a:p>
          <a:p>
            <a:r>
              <a:rPr lang="ru-RU" sz="1100" u="sng" dirty="0" smtClean="0">
                <a:hlinkClick r:id="rId25"/>
              </a:rPr>
              <a:t>Беленькая Л.В. Алгоритм уменьшения веса презентации через опцию программы </a:t>
            </a:r>
            <a:r>
              <a:rPr lang="ru-RU" sz="1100" u="sng" dirty="0" err="1" smtClean="0">
                <a:hlinkClick r:id="rId25"/>
              </a:rPr>
              <a:t>Power</a:t>
            </a:r>
            <a:r>
              <a:rPr lang="ru-RU" sz="1100" u="sng" dirty="0" smtClean="0">
                <a:hlinkClick r:id="rId25"/>
              </a:rPr>
              <a:t> </a:t>
            </a:r>
            <a:r>
              <a:rPr lang="ru-RU" sz="1100" u="sng" dirty="0" err="1" smtClean="0">
                <a:hlinkClick r:id="rId25"/>
              </a:rPr>
              <a:t>Point</a:t>
            </a:r>
            <a:r>
              <a:rPr lang="ru-RU" sz="1100" u="sng" dirty="0" smtClean="0">
                <a:hlinkClick r:id="rId25"/>
              </a:rPr>
              <a:t> «сжатие рисунков»</a:t>
            </a:r>
            <a:r>
              <a:rPr lang="ru-RU" sz="1100" dirty="0" smtClean="0"/>
              <a:t> </a:t>
            </a:r>
          </a:p>
          <a:p>
            <a:r>
              <a:rPr lang="ru-RU" sz="1100" u="sng" dirty="0" smtClean="0">
                <a:hlinkClick r:id="rId26"/>
              </a:rPr>
              <a:t>Беленькая Л.В. Как сделать фигуру полупрозрачной? И другое... В помощь </a:t>
            </a:r>
            <a:r>
              <a:rPr lang="ru-RU" sz="1100" u="sng" dirty="0" err="1" smtClean="0">
                <a:hlinkClick r:id="rId26"/>
              </a:rPr>
              <a:t>учителю</a:t>
            </a:r>
            <a:r>
              <a:rPr lang="ru-RU" sz="1100" u="sng" dirty="0" err="1" smtClean="0">
                <a:hlinkClick r:id="rId27"/>
              </a:rPr>
              <a:t>Беленькая</a:t>
            </a:r>
            <a:r>
              <a:rPr lang="ru-RU" sz="1100" u="sng" dirty="0" smtClean="0">
                <a:hlinkClick r:id="rId27"/>
              </a:rPr>
              <a:t> Л.В. Мастер-класс. Задание №1 (2003)</a:t>
            </a:r>
            <a:endParaRPr lang="ru-RU" sz="1100" dirty="0" smtClean="0"/>
          </a:p>
          <a:p>
            <a:r>
              <a:rPr lang="ru-RU" sz="1100" u="sng" dirty="0" smtClean="0"/>
              <a:t> </a:t>
            </a:r>
            <a:r>
              <a:rPr lang="ru-RU" sz="1100" u="sng" dirty="0" smtClean="0">
                <a:hlinkClick r:id="rId28"/>
              </a:rPr>
              <a:t>Беленькая Л.В. Задание 2. Разработка маршрутного листа (слайда)</a:t>
            </a:r>
            <a:r>
              <a:rPr lang="ru-RU" sz="1100" dirty="0" smtClean="0"/>
              <a:t> </a:t>
            </a:r>
          </a:p>
          <a:p>
            <a:r>
              <a:rPr lang="ru-RU" sz="1100" dirty="0" smtClean="0"/>
              <a:t> </a:t>
            </a:r>
            <a:r>
              <a:rPr lang="ru-RU" sz="1100" u="sng" dirty="0" smtClean="0">
                <a:hlinkClick r:id="rId29"/>
              </a:rPr>
              <a:t>Беленькая Л.В. Задание третьего этапа Мастер-класса "Виртуальная экскурсия"  Беленькая Л.В. Методическое сопровождение виртуальной экскурсии. Этап 5 мастер-класса.</a:t>
            </a:r>
            <a:endParaRPr lang="ru-RU" sz="1100" dirty="0" smtClean="0"/>
          </a:p>
        </p:txBody>
      </p:sp>
    </p:spTree>
  </p:cSld>
  <p:clrMapOvr>
    <a:masterClrMapping/>
  </p:clrMapOvr>
  <p:transition spd="slow" advClick="0">
    <p:fade/>
  </p:transition>
  <p:timing>
    <p:tnLst>
      <p:par>
        <p:cTn id="1" dur="indefinite" restart="never" nodeType="tmRoot"/>
      </p:par>
    </p:tnLst>
  </p:timing>
</p:sld>
</file>

<file path=ppt/theme/theme1.xml><?xml version="1.0" encoding="utf-8"?>
<a:theme xmlns:a="http://schemas.openxmlformats.org/drawingml/2006/main" name="Тема Office">
  <a:themeElements>
    <a:clrScheme name="Другая 22">
      <a:dk1>
        <a:srgbClr val="00005F"/>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5F"/>
      </a:hlink>
      <a:folHlink>
        <a:srgbClr val="3C3C3C"/>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Другая 22">
    <a:dk1>
      <a:srgbClr val="00005F"/>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5F"/>
    </a:hlink>
    <a:folHlink>
      <a:srgbClr val="3C3C3C"/>
    </a:folHlink>
  </a:clrScheme>
</a:themeOverride>
</file>

<file path=ppt/theme/themeOverride2.xml><?xml version="1.0" encoding="utf-8"?>
<a:themeOverride xmlns:a="http://schemas.openxmlformats.org/drawingml/2006/main">
  <a:clrScheme name="Другая 22">
    <a:dk1>
      <a:srgbClr val="00005F"/>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5F"/>
    </a:hlink>
    <a:folHlink>
      <a:srgbClr val="3C3C3C"/>
    </a:folHlink>
  </a:clrScheme>
</a:themeOverride>
</file>

<file path=docProps/app.xml><?xml version="1.0" encoding="utf-8"?>
<Properties xmlns="http://schemas.openxmlformats.org/officeDocument/2006/extended-properties" xmlns:vt="http://schemas.openxmlformats.org/officeDocument/2006/docPropsVTypes">
  <Template/>
  <TotalTime>3837</TotalTime>
  <Words>1912</Words>
  <Application>Microsoft Office PowerPoint</Application>
  <PresentationFormat>Экран (4:3)</PresentationFormat>
  <Paragraphs>497</Paragraphs>
  <Slides>27</Slides>
  <Notes>20</Notes>
  <HiddenSlides>4</HiddenSlides>
  <MMClips>7</MMClips>
  <ScaleCrop>false</ScaleCrop>
  <HeadingPairs>
    <vt:vector size="4" baseType="variant">
      <vt:variant>
        <vt:lpstr>Тема</vt:lpstr>
      </vt:variant>
      <vt:variant>
        <vt:i4>1</vt:i4>
      </vt:variant>
      <vt:variant>
        <vt:lpstr>Заголовки слайдов</vt:lpstr>
      </vt:variant>
      <vt:variant>
        <vt:i4>27</vt:i4>
      </vt:variant>
    </vt:vector>
  </HeadingPairs>
  <TitlesOfParts>
    <vt:vector size="28" baseType="lpstr">
      <vt:lpstr>Тема Office</vt:lpstr>
      <vt:lpstr>Слайд 1</vt:lpstr>
      <vt:lpstr>Слайд 2</vt:lpstr>
      <vt:lpstr>Слайд 3</vt:lpstr>
      <vt:lpstr>Слайд 4</vt:lpstr>
      <vt:lpstr>Слайд 5</vt:lpstr>
      <vt:lpstr>Слайд 6</vt:lpstr>
      <vt:lpstr>Слайд 7</vt:lpstr>
      <vt:lpstr>Слайд 8</vt:lpstr>
      <vt:lpstr>Выдающиеся волейболисты</vt:lpstr>
      <vt:lpstr>Слайд 10</vt:lpstr>
      <vt:lpstr>Слайд 11</vt:lpstr>
      <vt:lpstr>Слайд 12</vt:lpstr>
      <vt:lpstr>Слайд 13</vt:lpstr>
      <vt:lpstr>Слайд 14</vt:lpstr>
      <vt:lpstr>Вячеслав Зайцев</vt:lpstr>
      <vt:lpstr>Слайд 16</vt:lpstr>
      <vt:lpstr>Слайд 17</vt:lpstr>
      <vt:lpstr>Слайд 18</vt:lpstr>
      <vt:lpstr>Виды волейбола</vt:lpstr>
      <vt:lpstr>Олимпийский волейбол</vt:lpstr>
      <vt:lpstr>Игра «Проверь себя»</vt:lpstr>
      <vt:lpstr>Правила игры</vt:lpstr>
      <vt:lpstr>Эпилог</vt:lpstr>
      <vt:lpstr>Слайд 24</vt:lpstr>
      <vt:lpstr>Слайд 25</vt:lpstr>
      <vt:lpstr>Слайд 26</vt:lpstr>
      <vt:lpstr>Слайд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Пользователь</dc:creator>
  <cp:lastModifiedBy>Александр</cp:lastModifiedBy>
  <cp:revision>529</cp:revision>
  <dcterms:created xsi:type="dcterms:W3CDTF">2011-08-15T05:42:52Z</dcterms:created>
  <dcterms:modified xsi:type="dcterms:W3CDTF">2013-04-15T15:42:28Z</dcterms:modified>
</cp:coreProperties>
</file>